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390" r:id="rId4"/>
    <p:sldId id="391" r:id="rId5"/>
    <p:sldId id="392" r:id="rId6"/>
    <p:sldId id="39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9001" autoAdjust="0"/>
    <p:restoredTop sz="94660"/>
  </p:normalViewPr>
  <p:slideViewPr>
    <p:cSldViewPr snapToGrid="0">
      <p:cViewPr varScale="1">
        <p:scale>
          <a:sx n="99" d="100"/>
          <a:sy n="99" d="100"/>
        </p:scale>
        <p:origin x="102" y="5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53F51-F870-4C45-AB1E-E21E23351FBA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B5793-CA74-41D3-A3CC-513197AE24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7110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53F51-F870-4C45-AB1E-E21E23351FBA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B5793-CA74-41D3-A3CC-513197AE24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3976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53F51-F870-4C45-AB1E-E21E23351FBA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B5793-CA74-41D3-A3CC-513197AE24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3875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53F51-F870-4C45-AB1E-E21E23351FBA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B5793-CA74-41D3-A3CC-513197AE24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1035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53F51-F870-4C45-AB1E-E21E23351FBA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B5793-CA74-41D3-A3CC-513197AE24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7574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53F51-F870-4C45-AB1E-E21E23351FBA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B5793-CA74-41D3-A3CC-513197AE24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953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53F51-F870-4C45-AB1E-E21E23351FBA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B5793-CA74-41D3-A3CC-513197AE24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954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53F51-F870-4C45-AB1E-E21E23351FBA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B5793-CA74-41D3-A3CC-513197AE24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1584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53F51-F870-4C45-AB1E-E21E23351FBA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B5793-CA74-41D3-A3CC-513197AE24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660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53F51-F870-4C45-AB1E-E21E23351FBA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B5793-CA74-41D3-A3CC-513197AE24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2753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53F51-F870-4C45-AB1E-E21E23351FBA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B5793-CA74-41D3-A3CC-513197AE24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512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53F51-F870-4C45-AB1E-E21E23351FBA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B5793-CA74-41D3-A3CC-513197AE24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5241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35555856-9970-4BC3-9AA9-6A917F53AF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421721" cy="6858000"/>
          </a:xfrm>
          <a:prstGeom prst="rect">
            <a:avLst/>
          </a:prstGeom>
          <a:gradFill>
            <a:gsLst>
              <a:gs pos="0">
                <a:schemeClr val="accent2"/>
              </a:gs>
              <a:gs pos="25000">
                <a:schemeClr val="accent2"/>
              </a:gs>
              <a:gs pos="94000">
                <a:schemeClr val="accent1"/>
              </a:gs>
              <a:gs pos="100000">
                <a:schemeClr val="accent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7F487851-BFAF-46D8-A1ED-50CAD6E46F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Subtitle 6">
            <a:extLst>
              <a:ext uri="{FF2B5EF4-FFF2-40B4-BE49-F238E27FC236}">
                <a16:creationId xmlns:a16="http://schemas.microsoft.com/office/drawing/2014/main" id="{D43B68A9-C8E6-4817-9252-D2BBEC196B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90966" y="3428999"/>
            <a:ext cx="4805691" cy="838831"/>
          </a:xfrm>
        </p:spPr>
        <p:txBody>
          <a:bodyPr anchor="b">
            <a:noAutofit/>
          </a:bodyPr>
          <a:lstStyle/>
          <a:p>
            <a:pPr algn="l"/>
            <a:r>
              <a:rPr lang="en-GB" sz="4000" dirty="0"/>
              <a:t>Introduction</a:t>
            </a:r>
            <a:r>
              <a:rPr lang="en-GB" sz="4000" dirty="0">
                <a:solidFill>
                  <a:srgbClr val="FF0000"/>
                </a:solidFill>
              </a:rPr>
              <a:t> </a:t>
            </a:r>
            <a:r>
              <a:rPr lang="en-GB" sz="4000" dirty="0">
                <a:solidFill>
                  <a:srgbClr val="000000"/>
                </a:solidFill>
              </a:rPr>
              <a:t>Session  </a:t>
            </a:r>
          </a:p>
        </p:txBody>
      </p:sp>
      <p:sp>
        <p:nvSpPr>
          <p:cNvPr id="25" name="Freeform 50">
            <a:extLst>
              <a:ext uri="{FF2B5EF4-FFF2-40B4-BE49-F238E27FC236}">
                <a16:creationId xmlns:a16="http://schemas.microsoft.com/office/drawing/2014/main" id="{13722DD7-BA73-4776-93A3-94491FEF72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1159"/>
            <a:ext cx="5464879" cy="6276841"/>
          </a:xfrm>
          <a:custGeom>
            <a:avLst/>
            <a:gdLst>
              <a:gd name="connsiteX0" fmla="*/ 3299930 w 5464879"/>
              <a:gd name="connsiteY0" fmla="*/ 0 h 6276841"/>
              <a:gd name="connsiteX1" fmla="*/ 5398992 w 5464879"/>
              <a:gd name="connsiteY1" fmla="*/ 753544 h 6276841"/>
              <a:gd name="connsiteX2" fmla="*/ 5464879 w 5464879"/>
              <a:gd name="connsiteY2" fmla="*/ 813426 h 6276841"/>
              <a:gd name="connsiteX3" fmla="*/ 5464879 w 5464879"/>
              <a:gd name="connsiteY3" fmla="*/ 5786434 h 6276841"/>
              <a:gd name="connsiteX4" fmla="*/ 5398992 w 5464879"/>
              <a:gd name="connsiteY4" fmla="*/ 5846317 h 6276841"/>
              <a:gd name="connsiteX5" fmla="*/ 4872873 w 5464879"/>
              <a:gd name="connsiteY5" fmla="*/ 6201577 h 6276841"/>
              <a:gd name="connsiteX6" fmla="*/ 4716632 w 5464879"/>
              <a:gd name="connsiteY6" fmla="*/ 6276841 h 6276841"/>
              <a:gd name="connsiteX7" fmla="*/ 1883227 w 5464879"/>
              <a:gd name="connsiteY7" fmla="*/ 6276841 h 6276841"/>
              <a:gd name="connsiteX8" fmla="*/ 1726987 w 5464879"/>
              <a:gd name="connsiteY8" fmla="*/ 6201577 h 6276841"/>
              <a:gd name="connsiteX9" fmla="*/ 0 w 5464879"/>
              <a:gd name="connsiteY9" fmla="*/ 3299930 h 6276841"/>
              <a:gd name="connsiteX10" fmla="*/ 3299930 w 5464879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64879" h="6276841">
                <a:moveTo>
                  <a:pt x="3299930" y="0"/>
                </a:moveTo>
                <a:cubicBezTo>
                  <a:pt x="4097274" y="0"/>
                  <a:pt x="4828569" y="282789"/>
                  <a:pt x="5398992" y="753544"/>
                </a:cubicBezTo>
                <a:lnTo>
                  <a:pt x="5464879" y="813426"/>
                </a:lnTo>
                <a:lnTo>
                  <a:pt x="5464879" y="5786434"/>
                </a:lnTo>
                <a:lnTo>
                  <a:pt x="5398992" y="5846317"/>
                </a:lnTo>
                <a:cubicBezTo>
                  <a:pt x="5236014" y="5980818"/>
                  <a:pt x="5059904" y="6099975"/>
                  <a:pt x="4872873" y="6201577"/>
                </a:cubicBezTo>
                <a:lnTo>
                  <a:pt x="4716632" y="6276841"/>
                </a:lnTo>
                <a:lnTo>
                  <a:pt x="1883227" y="6276841"/>
                </a:lnTo>
                <a:lnTo>
                  <a:pt x="1726987" y="6201577"/>
                </a:lnTo>
                <a:cubicBezTo>
                  <a:pt x="698316" y="5642769"/>
                  <a:pt x="0" y="4552900"/>
                  <a:pt x="0" y="3299930"/>
                </a:cubicBezTo>
                <a:cubicBezTo>
                  <a:pt x="0" y="1477429"/>
                  <a:pt x="1477429" y="0"/>
                  <a:pt x="3299930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2"/>
                </a:gs>
                <a:gs pos="23000">
                  <a:schemeClr val="accent2"/>
                </a:gs>
                <a:gs pos="83000">
                  <a:schemeClr val="accent1"/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83485D-C13A-4077-BA04-FBDBCD5FDE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184" y="2902532"/>
            <a:ext cx="3630332" cy="196733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30940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7D8E67F2-F753-4E06-8229-4970A67258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483095" cy="6854272"/>
          </a:xfrm>
          <a:prstGeom prst="rect">
            <a:avLst/>
          </a:prstGeom>
          <a:gradFill>
            <a:gsLst>
              <a:gs pos="0">
                <a:schemeClr val="accent2"/>
              </a:gs>
              <a:gs pos="25000">
                <a:schemeClr val="accent2"/>
              </a:gs>
              <a:gs pos="94000">
                <a:schemeClr val="accent1"/>
              </a:gs>
              <a:gs pos="100000">
                <a:schemeClr val="accent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2EE1BDFD-564B-44A4-841A-50D6A8E75C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EBBF5F-FE74-4328-B6D1-62D22A22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45599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dirty="0"/>
              <a:t>Introduction</a:t>
            </a: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en-US" sz="4000" b="1" dirty="0">
                <a:solidFill>
                  <a:srgbClr val="000000"/>
                </a:solidFill>
              </a:rPr>
              <a:t>Session </a:t>
            </a:r>
          </a:p>
        </p:txBody>
      </p:sp>
      <p:sp>
        <p:nvSpPr>
          <p:cNvPr id="37" name="Freeform 60">
            <a:extLst>
              <a:ext uri="{FF2B5EF4-FFF2-40B4-BE49-F238E27FC236}">
                <a16:creationId xmlns:a16="http://schemas.microsoft.com/office/drawing/2014/main" id="{007B8288-68CC-4847-8419-CF535B6B7E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63882" y="0"/>
            <a:ext cx="3880988" cy="2206512"/>
          </a:xfrm>
          <a:custGeom>
            <a:avLst/>
            <a:gdLst>
              <a:gd name="connsiteX0" fmla="*/ 20753 w 3960193"/>
              <a:gd name="connsiteY0" fmla="*/ 0 h 2251543"/>
              <a:gd name="connsiteX1" fmla="*/ 3939440 w 3960193"/>
              <a:gd name="connsiteY1" fmla="*/ 0 h 2251543"/>
              <a:gd name="connsiteX2" fmla="*/ 3949969 w 3960193"/>
              <a:gd name="connsiteY2" fmla="*/ 68994 h 2251543"/>
              <a:gd name="connsiteX3" fmla="*/ 3960193 w 3960193"/>
              <a:gd name="connsiteY3" fmla="*/ 271447 h 2251543"/>
              <a:gd name="connsiteX4" fmla="*/ 1980096 w 3960193"/>
              <a:gd name="connsiteY4" fmla="*/ 2251543 h 2251543"/>
              <a:gd name="connsiteX5" fmla="*/ 0 w 3960193"/>
              <a:gd name="connsiteY5" fmla="*/ 271447 h 2251543"/>
              <a:gd name="connsiteX6" fmla="*/ 10224 w 3960193"/>
              <a:gd name="connsiteY6" fmla="*/ 68994 h 2251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0193" h="2251543">
                <a:moveTo>
                  <a:pt x="20753" y="0"/>
                </a:moveTo>
                <a:lnTo>
                  <a:pt x="3939440" y="0"/>
                </a:lnTo>
                <a:lnTo>
                  <a:pt x="3949969" y="68994"/>
                </a:lnTo>
                <a:cubicBezTo>
                  <a:pt x="3956730" y="135559"/>
                  <a:pt x="3960193" y="203099"/>
                  <a:pt x="3960193" y="271447"/>
                </a:cubicBezTo>
                <a:cubicBezTo>
                  <a:pt x="3960193" y="1365024"/>
                  <a:pt x="3073674" y="2251543"/>
                  <a:pt x="1980096" y="2251543"/>
                </a:cubicBezTo>
                <a:cubicBezTo>
                  <a:pt x="886519" y="2251543"/>
                  <a:pt x="0" y="1365024"/>
                  <a:pt x="0" y="271447"/>
                </a:cubicBezTo>
                <a:cubicBezTo>
                  <a:pt x="0" y="203099"/>
                  <a:pt x="3463" y="135559"/>
                  <a:pt x="10224" y="68994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2"/>
                </a:gs>
                <a:gs pos="23000">
                  <a:schemeClr val="accent2"/>
                </a:gs>
                <a:gs pos="83000">
                  <a:schemeClr val="accent1"/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9BFA73-33C7-4F7F-968C-4B483A1F11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488" y="520184"/>
            <a:ext cx="1378705" cy="747143"/>
          </a:xfrm>
          <a:prstGeom prst="rect">
            <a:avLst/>
          </a:prstGeom>
        </p:spPr>
      </p:pic>
      <p:sp>
        <p:nvSpPr>
          <p:cNvPr id="39" name="Freeform 68">
            <a:extLst>
              <a:ext uri="{FF2B5EF4-FFF2-40B4-BE49-F238E27FC236}">
                <a16:creationId xmlns:a16="http://schemas.microsoft.com/office/drawing/2014/main" id="{32BA8EA8-C1B6-4309-B674-F9F399B962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912701"/>
            <a:ext cx="4942589" cy="3945299"/>
          </a:xfrm>
          <a:custGeom>
            <a:avLst/>
            <a:gdLst>
              <a:gd name="connsiteX0" fmla="*/ 2223943 w 4942589"/>
              <a:gd name="connsiteY0" fmla="*/ 0 h 3945299"/>
              <a:gd name="connsiteX1" fmla="*/ 4942589 w 4942589"/>
              <a:gd name="connsiteY1" fmla="*/ 2718646 h 3945299"/>
              <a:gd name="connsiteX2" fmla="*/ 4728945 w 4942589"/>
              <a:gd name="connsiteY2" fmla="*/ 3776866 h 3945299"/>
              <a:gd name="connsiteX3" fmla="*/ 4647806 w 4942589"/>
              <a:gd name="connsiteY3" fmla="*/ 3945299 h 3945299"/>
              <a:gd name="connsiteX4" fmla="*/ 0 w 4942589"/>
              <a:gd name="connsiteY4" fmla="*/ 3945299 h 3945299"/>
              <a:gd name="connsiteX5" fmla="*/ 0 w 4942589"/>
              <a:gd name="connsiteY5" fmla="*/ 1157971 h 3945299"/>
              <a:gd name="connsiteX6" fmla="*/ 126104 w 4942589"/>
              <a:gd name="connsiteY6" fmla="*/ 989335 h 3945299"/>
              <a:gd name="connsiteX7" fmla="*/ 2223943 w 4942589"/>
              <a:gd name="connsiteY7" fmla="*/ 0 h 3945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42589" h="3945299">
                <a:moveTo>
                  <a:pt x="2223943" y="0"/>
                </a:moveTo>
                <a:cubicBezTo>
                  <a:pt x="3725410" y="0"/>
                  <a:pt x="4942589" y="1217179"/>
                  <a:pt x="4942589" y="2718646"/>
                </a:cubicBezTo>
                <a:cubicBezTo>
                  <a:pt x="4942589" y="3094013"/>
                  <a:pt x="4866516" y="3451612"/>
                  <a:pt x="4728945" y="3776866"/>
                </a:cubicBezTo>
                <a:lnTo>
                  <a:pt x="4647806" y="3945299"/>
                </a:lnTo>
                <a:lnTo>
                  <a:pt x="0" y="3945299"/>
                </a:lnTo>
                <a:lnTo>
                  <a:pt x="0" y="1157971"/>
                </a:lnTo>
                <a:lnTo>
                  <a:pt x="126104" y="989335"/>
                </a:lnTo>
                <a:cubicBezTo>
                  <a:pt x="624744" y="385123"/>
                  <a:pt x="1379368" y="0"/>
                  <a:pt x="2223943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2"/>
                </a:gs>
                <a:gs pos="23000">
                  <a:schemeClr val="accent2"/>
                </a:gs>
                <a:gs pos="83000">
                  <a:schemeClr val="accent1"/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Content Placeholder 9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D37CDAF3-CACD-4A57-BA4F-2D3EA00C725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374" y="3875314"/>
            <a:ext cx="3401820" cy="2670429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0887AEC-826B-4E77-BFA7-20C622DA0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0574" y="2421682"/>
            <a:ext cx="4977578" cy="363928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Introduction </a:t>
            </a:r>
          </a:p>
          <a:p>
            <a:r>
              <a:rPr lang="en-US" sz="2000" dirty="0">
                <a:solidFill>
                  <a:srgbClr val="000000"/>
                </a:solidFill>
              </a:rPr>
              <a:t>Housekeeping </a:t>
            </a:r>
          </a:p>
          <a:p>
            <a:r>
              <a:rPr lang="en-US" sz="2000" dirty="0">
                <a:solidFill>
                  <a:srgbClr val="000000"/>
                </a:solidFill>
              </a:rPr>
              <a:t>Our group rules/manners </a:t>
            </a:r>
          </a:p>
          <a:p>
            <a:r>
              <a:rPr lang="en-US" sz="2000" dirty="0">
                <a:solidFill>
                  <a:srgbClr val="000000"/>
                </a:solidFill>
              </a:rPr>
              <a:t>Common themes </a:t>
            </a:r>
          </a:p>
          <a:p>
            <a:r>
              <a:rPr lang="en-US" sz="2000" dirty="0">
                <a:solidFill>
                  <a:srgbClr val="000000"/>
                </a:solidFill>
              </a:rPr>
              <a:t>Our personal Goals </a:t>
            </a:r>
          </a:p>
          <a:p>
            <a:r>
              <a:rPr lang="en-US" sz="2000" dirty="0">
                <a:solidFill>
                  <a:srgbClr val="000000"/>
                </a:solidFill>
              </a:rPr>
              <a:t>Overview of STOP </a:t>
            </a:r>
          </a:p>
          <a:p>
            <a:r>
              <a:rPr lang="en-US" sz="2000" dirty="0">
                <a:solidFill>
                  <a:srgbClr val="000000"/>
                </a:solidFill>
              </a:rPr>
              <a:t>The value of a group </a:t>
            </a:r>
          </a:p>
          <a:p>
            <a:r>
              <a:rPr lang="en-US" sz="2000" dirty="0">
                <a:solidFill>
                  <a:srgbClr val="000000"/>
                </a:solidFill>
              </a:rPr>
              <a:t>Home tasks </a:t>
            </a:r>
          </a:p>
        </p:txBody>
      </p:sp>
    </p:spTree>
    <p:extLst>
      <p:ext uri="{BB962C8B-B14F-4D97-AF65-F5344CB8AC3E}">
        <p14:creationId xmlns:p14="http://schemas.microsoft.com/office/powerpoint/2010/main" val="3040816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ED45B0F-97B8-4DCD-89CF-8364C3833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FFFF"/>
                </a:solidFill>
              </a:rPr>
              <a:t>STOP programme topics </a:t>
            </a: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016578E-FEB5-4DB4-A8C2-7C14239523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1926" y="1331495"/>
            <a:ext cx="6901873" cy="4845468"/>
          </a:xfrm>
        </p:spPr>
        <p:txBody>
          <a:bodyPr>
            <a:normAutofit/>
          </a:bodyPr>
          <a:lstStyle/>
          <a:p>
            <a:r>
              <a:rPr lang="en-GB" dirty="0"/>
              <a:t>Session 1 - Making the change </a:t>
            </a:r>
          </a:p>
          <a:p>
            <a:r>
              <a:rPr lang="en-GB" dirty="0"/>
              <a:t>Session 2 - Miss the hook </a:t>
            </a:r>
          </a:p>
          <a:p>
            <a:r>
              <a:rPr lang="en-GB" dirty="0"/>
              <a:t>Session 3 - Listening </a:t>
            </a:r>
          </a:p>
          <a:p>
            <a:r>
              <a:rPr lang="en-GB" dirty="0"/>
              <a:t>Session 4 - Praise and Encouragement </a:t>
            </a:r>
          </a:p>
          <a:p>
            <a:r>
              <a:rPr lang="en-GB" dirty="0"/>
              <a:t>Session 5 - Problem solving </a:t>
            </a:r>
          </a:p>
          <a:p>
            <a:r>
              <a:rPr lang="en-GB" dirty="0"/>
              <a:t>Session 6 - Setting the limits</a:t>
            </a:r>
          </a:p>
          <a:p>
            <a:r>
              <a:rPr lang="en-GB" dirty="0"/>
              <a:t>Session 7 - Living as a parent </a:t>
            </a:r>
          </a:p>
          <a:p>
            <a:r>
              <a:rPr lang="en-GB" dirty="0"/>
              <a:t>Session 8 - Putting it all together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2934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ED45B0F-97B8-4DCD-89CF-8364C3833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FFFF"/>
                </a:solidFill>
              </a:rPr>
              <a:t>Maypole </a:t>
            </a:r>
            <a:br>
              <a:rPr lang="en-GB" dirty="0">
                <a:solidFill>
                  <a:srgbClr val="FFFFFF"/>
                </a:solidFill>
              </a:rPr>
            </a:br>
            <a:r>
              <a:rPr lang="en-GB" dirty="0">
                <a:solidFill>
                  <a:srgbClr val="FFFFFF"/>
                </a:solidFill>
              </a:rPr>
              <a:t>metaphor </a:t>
            </a: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9631" y="602209"/>
            <a:ext cx="3063102" cy="4346685"/>
          </a:xfrm>
          <a:prstGeom prst="rect">
            <a:avLst/>
          </a:prstGeom>
        </p:spPr>
      </p:pic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977" y="602209"/>
            <a:ext cx="2886387" cy="4351338"/>
          </a:xfrm>
        </p:spPr>
      </p:pic>
    </p:spTree>
    <p:extLst>
      <p:ext uri="{BB962C8B-B14F-4D97-AF65-F5344CB8AC3E}">
        <p14:creationId xmlns:p14="http://schemas.microsoft.com/office/powerpoint/2010/main" val="1613517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ED45B0F-97B8-4DCD-89CF-8364C3833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FFFF"/>
                </a:solidFill>
              </a:rPr>
              <a:t>Stress dips </a:t>
            </a:r>
            <a:br>
              <a:rPr lang="en-GB" dirty="0">
                <a:solidFill>
                  <a:srgbClr val="FFFFFF"/>
                </a:solidFill>
              </a:rPr>
            </a:br>
            <a:r>
              <a:rPr lang="en-GB" dirty="0">
                <a:solidFill>
                  <a:srgbClr val="FFFFFF"/>
                </a:solidFill>
              </a:rPr>
              <a:t>pre group </a:t>
            </a: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8" name="Content Placeholder 27">
            <a:extLst>
              <a:ext uri="{FF2B5EF4-FFF2-40B4-BE49-F238E27FC236}">
                <a16:creationId xmlns:a16="http://schemas.microsoft.com/office/drawing/2014/main" id="{3692B82A-B3BD-4FB3-A5C0-EF1898FDFF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69657" y="2234207"/>
            <a:ext cx="4713616" cy="2097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968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ED45B0F-97B8-4DCD-89CF-8364C3833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FFFF"/>
                </a:solidFill>
              </a:rPr>
              <a:t>Stress dips </a:t>
            </a:r>
            <a:br>
              <a:rPr lang="en-GB" dirty="0">
                <a:solidFill>
                  <a:srgbClr val="FFFFFF"/>
                </a:solidFill>
              </a:rPr>
            </a:br>
            <a:r>
              <a:rPr lang="en-GB" dirty="0">
                <a:solidFill>
                  <a:srgbClr val="FFFFFF"/>
                </a:solidFill>
              </a:rPr>
              <a:t>post group </a:t>
            </a: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Content Placeholder 24">
            <a:extLst>
              <a:ext uri="{FF2B5EF4-FFF2-40B4-BE49-F238E27FC236}">
                <a16:creationId xmlns:a16="http://schemas.microsoft.com/office/drawing/2014/main" id="{206B5542-522D-46E6-91DC-9BA2AC88C8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05663" y="1909488"/>
            <a:ext cx="5263749" cy="2269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989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theme/theme1.xml><?xml version="1.0" encoding="utf-8"?>
<a:theme xmlns:a="http://schemas.openxmlformats.org/drawingml/2006/main" name="1_Office Them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89</Words>
  <Application>Microsoft Office PowerPoint</Application>
  <PresentationFormat>Widescreen</PresentationFormat>
  <Paragraphs>22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1_Office Theme</vt:lpstr>
      <vt:lpstr>PowerPoint Presentation</vt:lpstr>
      <vt:lpstr>Introduction Session </vt:lpstr>
      <vt:lpstr>STOP programme topics </vt:lpstr>
      <vt:lpstr>Maypole  metaphor </vt:lpstr>
      <vt:lpstr>Stress dips  pre group </vt:lpstr>
      <vt:lpstr>Stress dips  post group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Jeannie Gordon</dc:creator>
  <cp:lastModifiedBy>Jeannie Gordon</cp:lastModifiedBy>
  <cp:revision>1</cp:revision>
  <dcterms:created xsi:type="dcterms:W3CDTF">2020-06-11T13:45:08Z</dcterms:created>
  <dcterms:modified xsi:type="dcterms:W3CDTF">2020-06-11T13:46:11Z</dcterms:modified>
</cp:coreProperties>
</file>