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42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086E-1595-4B4C-B950-914ABCAD0D0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74CF-B7C2-4F7E-9D4D-F6DE95B631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6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086E-1595-4B4C-B950-914ABCAD0D0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74CF-B7C2-4F7E-9D4D-F6DE95B631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236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086E-1595-4B4C-B950-914ABCAD0D0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74CF-B7C2-4F7E-9D4D-F6DE95B631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254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086E-1595-4B4C-B950-914ABCAD0D0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74CF-B7C2-4F7E-9D4D-F6DE95B631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637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086E-1595-4B4C-B950-914ABCAD0D0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74CF-B7C2-4F7E-9D4D-F6DE95B631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934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086E-1595-4B4C-B950-914ABCAD0D0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74CF-B7C2-4F7E-9D4D-F6DE95B631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11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086E-1595-4B4C-B950-914ABCAD0D0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74CF-B7C2-4F7E-9D4D-F6DE95B631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301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086E-1595-4B4C-B950-914ABCAD0D0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74CF-B7C2-4F7E-9D4D-F6DE95B631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749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086E-1595-4B4C-B950-914ABCAD0D0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74CF-B7C2-4F7E-9D4D-F6DE95B631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591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086E-1595-4B4C-B950-914ABCAD0D0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74CF-B7C2-4F7E-9D4D-F6DE95B631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3866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086E-1595-4B4C-B950-914ABCAD0D0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74CF-B7C2-4F7E-9D4D-F6DE95B631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209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1086E-1595-4B4C-B950-914ABCAD0D00}" type="datetimeFigureOut">
              <a:rPr lang="en-GB" smtClean="0"/>
              <a:t>05/06/2020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874CF-B7C2-4F7E-9D4D-F6DE95B631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731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5555856-9970-4BC3-9AA9-6A917F53AF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421721" cy="6858000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7F487851-BFAF-46D8-A1ED-50CAD6E46F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xmlns="" id="{D43B68A9-C8E6-4817-9252-D2BBEC196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0966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en-GB" sz="4000" dirty="0">
                <a:solidFill>
                  <a:srgbClr val="000000"/>
                </a:solidFill>
              </a:rPr>
              <a:t>Session 9</a:t>
            </a:r>
          </a:p>
        </p:txBody>
      </p:sp>
      <p:sp>
        <p:nvSpPr>
          <p:cNvPr id="16" name="Freeform 50">
            <a:extLst>
              <a:ext uri="{FF2B5EF4-FFF2-40B4-BE49-F238E27FC236}">
                <a16:creationId xmlns:a16="http://schemas.microsoft.com/office/drawing/2014/main" xmlns="" id="{13722DD7-BA73-4776-93A3-94491FEF72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5D83485D-C13A-4077-BA04-FBDBCD5FDE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70" y="2902532"/>
            <a:ext cx="4141760" cy="1967336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9357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D8E67F2-F753-4E06-8229-4970A6725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483095" cy="6854272"/>
          </a:xfrm>
          <a:prstGeom prst="rect">
            <a:avLst/>
          </a:prstGeom>
          <a:gradFill>
            <a:gsLst>
              <a:gs pos="0">
                <a:schemeClr val="accent2"/>
              </a:gs>
              <a:gs pos="25000">
                <a:schemeClr val="accent2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2EE1BDFD-564B-44A4-841A-50D6A8E75C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EBBF5F-FE74-4328-B6D1-62D22A22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599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solidFill>
                  <a:srgbClr val="000000"/>
                </a:solidFill>
              </a:rPr>
              <a:t>Session 9- The others </a:t>
            </a:r>
          </a:p>
        </p:txBody>
      </p:sp>
      <p:sp>
        <p:nvSpPr>
          <p:cNvPr id="29" name="Freeform 60">
            <a:extLst>
              <a:ext uri="{FF2B5EF4-FFF2-40B4-BE49-F238E27FC236}">
                <a16:creationId xmlns:a16="http://schemas.microsoft.com/office/drawing/2014/main" xmlns="" id="{007B8288-68CC-4847-8419-CF535B6B7E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763882" y="0"/>
            <a:ext cx="3880988" cy="2206512"/>
          </a:xfrm>
          <a:custGeom>
            <a:avLst/>
            <a:gdLst>
              <a:gd name="connsiteX0" fmla="*/ 20753 w 3960193"/>
              <a:gd name="connsiteY0" fmla="*/ 0 h 2251543"/>
              <a:gd name="connsiteX1" fmla="*/ 3939440 w 3960193"/>
              <a:gd name="connsiteY1" fmla="*/ 0 h 2251543"/>
              <a:gd name="connsiteX2" fmla="*/ 3949969 w 3960193"/>
              <a:gd name="connsiteY2" fmla="*/ 68994 h 2251543"/>
              <a:gd name="connsiteX3" fmla="*/ 3960193 w 3960193"/>
              <a:gd name="connsiteY3" fmla="*/ 271447 h 2251543"/>
              <a:gd name="connsiteX4" fmla="*/ 1980096 w 3960193"/>
              <a:gd name="connsiteY4" fmla="*/ 2251543 h 2251543"/>
              <a:gd name="connsiteX5" fmla="*/ 0 w 3960193"/>
              <a:gd name="connsiteY5" fmla="*/ 271447 h 2251543"/>
              <a:gd name="connsiteX6" fmla="*/ 10224 w 3960193"/>
              <a:gd name="connsiteY6" fmla="*/ 68994 h 2251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0193" h="2251543">
                <a:moveTo>
                  <a:pt x="20753" y="0"/>
                </a:moveTo>
                <a:lnTo>
                  <a:pt x="3939440" y="0"/>
                </a:lnTo>
                <a:lnTo>
                  <a:pt x="3949969" y="68994"/>
                </a:lnTo>
                <a:cubicBezTo>
                  <a:pt x="3956730" y="135559"/>
                  <a:pt x="3960193" y="203099"/>
                  <a:pt x="3960193" y="271447"/>
                </a:cubicBezTo>
                <a:cubicBezTo>
                  <a:pt x="3960193" y="1365024"/>
                  <a:pt x="3073674" y="2251543"/>
                  <a:pt x="1980096" y="2251543"/>
                </a:cubicBezTo>
                <a:cubicBezTo>
                  <a:pt x="886519" y="2251543"/>
                  <a:pt x="0" y="1365024"/>
                  <a:pt x="0" y="271447"/>
                </a:cubicBezTo>
                <a:cubicBezTo>
                  <a:pt x="0" y="203099"/>
                  <a:pt x="3463" y="135559"/>
                  <a:pt x="10224" y="68994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D9BFA73-33C7-4F7F-968C-4B483A1F1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496" y="520184"/>
            <a:ext cx="2532690" cy="747143"/>
          </a:xfrm>
          <a:prstGeom prst="rect">
            <a:avLst/>
          </a:prstGeom>
        </p:spPr>
      </p:pic>
      <p:sp>
        <p:nvSpPr>
          <p:cNvPr id="31" name="Freeform 68">
            <a:extLst>
              <a:ext uri="{FF2B5EF4-FFF2-40B4-BE49-F238E27FC236}">
                <a16:creationId xmlns:a16="http://schemas.microsoft.com/office/drawing/2014/main" xmlns="" id="{32BA8EA8-C1B6-4309-B674-F9F399B962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912701"/>
            <a:ext cx="4942589" cy="3945299"/>
          </a:xfrm>
          <a:custGeom>
            <a:avLst/>
            <a:gdLst>
              <a:gd name="connsiteX0" fmla="*/ 2223943 w 4942589"/>
              <a:gd name="connsiteY0" fmla="*/ 0 h 3945299"/>
              <a:gd name="connsiteX1" fmla="*/ 4942589 w 4942589"/>
              <a:gd name="connsiteY1" fmla="*/ 2718646 h 3945299"/>
              <a:gd name="connsiteX2" fmla="*/ 4728945 w 4942589"/>
              <a:gd name="connsiteY2" fmla="*/ 3776866 h 3945299"/>
              <a:gd name="connsiteX3" fmla="*/ 4647806 w 4942589"/>
              <a:gd name="connsiteY3" fmla="*/ 3945299 h 3945299"/>
              <a:gd name="connsiteX4" fmla="*/ 0 w 4942589"/>
              <a:gd name="connsiteY4" fmla="*/ 3945299 h 3945299"/>
              <a:gd name="connsiteX5" fmla="*/ 0 w 4942589"/>
              <a:gd name="connsiteY5" fmla="*/ 1157971 h 3945299"/>
              <a:gd name="connsiteX6" fmla="*/ 126104 w 4942589"/>
              <a:gd name="connsiteY6" fmla="*/ 989335 h 3945299"/>
              <a:gd name="connsiteX7" fmla="*/ 2223943 w 4942589"/>
              <a:gd name="connsiteY7" fmla="*/ 0 h 3945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42589" h="3945299">
                <a:moveTo>
                  <a:pt x="2223943" y="0"/>
                </a:moveTo>
                <a:cubicBezTo>
                  <a:pt x="3725410" y="0"/>
                  <a:pt x="4942589" y="1217179"/>
                  <a:pt x="4942589" y="2718646"/>
                </a:cubicBezTo>
                <a:cubicBezTo>
                  <a:pt x="4942589" y="3094013"/>
                  <a:pt x="4866516" y="3451612"/>
                  <a:pt x="4728945" y="3776866"/>
                </a:cubicBezTo>
                <a:lnTo>
                  <a:pt x="4647806" y="3945299"/>
                </a:lnTo>
                <a:lnTo>
                  <a:pt x="0" y="3945299"/>
                </a:lnTo>
                <a:lnTo>
                  <a:pt x="0" y="1157971"/>
                </a:lnTo>
                <a:lnTo>
                  <a:pt x="126104" y="989335"/>
                </a:lnTo>
                <a:cubicBezTo>
                  <a:pt x="624744" y="385123"/>
                  <a:pt x="1379368" y="0"/>
                  <a:pt x="2223943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2"/>
                </a:gs>
                <a:gs pos="23000">
                  <a:schemeClr val="accent2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drawing, food&#10;&#10;Description automatically generated">
            <a:extLst>
              <a:ext uri="{FF2B5EF4-FFF2-40B4-BE49-F238E27FC236}">
                <a16:creationId xmlns:a16="http://schemas.microsoft.com/office/drawing/2014/main" xmlns="" id="{E034BBC0-A651-49A9-B6C4-6542547660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74" y="3875314"/>
            <a:ext cx="3401820" cy="2670429"/>
          </a:xfrm>
          <a:prstGeom prst="rect">
            <a:avLst/>
          </a:prstGeom>
          <a:effectLst>
            <a:softEdge rad="381000"/>
          </a:effectLst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C0887AEC-826B-4E77-BFA7-20C622DA0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0574" y="2421682"/>
            <a:ext cx="4977578" cy="363928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Introduction</a:t>
            </a:r>
          </a:p>
          <a:p>
            <a:r>
              <a:rPr lang="en-US" sz="2000" dirty="0">
                <a:solidFill>
                  <a:srgbClr val="000000"/>
                </a:solidFill>
              </a:rPr>
              <a:t>Reminder of housekeeping and our group rules/manners</a:t>
            </a:r>
          </a:p>
          <a:p>
            <a:r>
              <a:rPr lang="en-GB" sz="2000" dirty="0">
                <a:solidFill>
                  <a:srgbClr val="000000"/>
                </a:solidFill>
              </a:rPr>
              <a:t>Keeping a young person as safe as possible </a:t>
            </a:r>
          </a:p>
          <a:p>
            <a:r>
              <a:rPr lang="en-GB" sz="2000" dirty="0">
                <a:solidFill>
                  <a:srgbClr val="000000"/>
                </a:solidFill>
              </a:rPr>
              <a:t>Protective factors </a:t>
            </a:r>
          </a:p>
          <a:p>
            <a:r>
              <a:rPr lang="en-GB" sz="2000" dirty="0">
                <a:solidFill>
                  <a:srgbClr val="000000"/>
                </a:solidFill>
              </a:rPr>
              <a:t>Parental roles 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</a:p>
          <a:p>
            <a:r>
              <a:rPr lang="en-US" sz="2000" dirty="0">
                <a:solidFill>
                  <a:srgbClr val="000000"/>
                </a:solidFill>
              </a:rPr>
              <a:t>The Others </a:t>
            </a:r>
          </a:p>
          <a:p>
            <a:r>
              <a:rPr lang="en-US" sz="2000" dirty="0">
                <a:solidFill>
                  <a:srgbClr val="000000"/>
                </a:solidFill>
              </a:rPr>
              <a:t>Home tasks</a:t>
            </a:r>
          </a:p>
          <a:p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60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ED45B0F-97B8-4DCD-89CF-8364C3833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How many ways? 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8551" y="1208090"/>
            <a:ext cx="6523285" cy="4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62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ED45B0F-97B8-4DCD-89CF-8364C3833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Any teenagers bedroom 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bedroom with a bed and desk in a room&#10;&#10;Description automatically generated">
            <a:extLst>
              <a:ext uri="{FF2B5EF4-FFF2-40B4-BE49-F238E27FC236}">
                <a16:creationId xmlns:a16="http://schemas.microsoft.com/office/drawing/2014/main" xmlns="" id="{3AA885DD-6138-4916-8380-A55833DCE7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772" y="1479153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15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ED45B0F-97B8-4DCD-89CF-8364C3833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Maypole </a:t>
            </a:r>
            <a:br>
              <a:rPr lang="en-GB" dirty="0">
                <a:solidFill>
                  <a:srgbClr val="FFFFFF"/>
                </a:solidFill>
              </a:rPr>
            </a:br>
            <a:r>
              <a:rPr lang="en-GB" dirty="0">
                <a:solidFill>
                  <a:srgbClr val="FFFFFF"/>
                </a:solidFill>
              </a:rPr>
              <a:t>metaphor 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631" y="602209"/>
            <a:ext cx="3063102" cy="4346685"/>
          </a:xfrm>
          <a:prstGeom prst="rect">
            <a:avLst/>
          </a:prstGeom>
        </p:spPr>
      </p:pic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977" y="602209"/>
            <a:ext cx="2886387" cy="4351338"/>
          </a:xfrm>
        </p:spPr>
      </p:pic>
    </p:spTree>
    <p:extLst>
      <p:ext uri="{BB962C8B-B14F-4D97-AF65-F5344CB8AC3E}">
        <p14:creationId xmlns:p14="http://schemas.microsoft.com/office/powerpoint/2010/main" val="79240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8ED45B0F-97B8-4DCD-89CF-8364C3833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Stone in the pond  </a:t>
            </a:r>
            <a:br>
              <a:rPr lang="en-GB" dirty="0">
                <a:solidFill>
                  <a:srgbClr val="FFFFFF"/>
                </a:solidFill>
              </a:rPr>
            </a:br>
            <a:r>
              <a:rPr lang="en-GB" dirty="0">
                <a:solidFill>
                  <a:srgbClr val="FFFFFF"/>
                </a:solidFill>
              </a:rPr>
              <a:t>metaphor 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008" y="1643856"/>
            <a:ext cx="6015210" cy="4216617"/>
          </a:xfrm>
        </p:spPr>
      </p:pic>
    </p:spTree>
    <p:extLst>
      <p:ext uri="{BB962C8B-B14F-4D97-AF65-F5344CB8AC3E}">
        <p14:creationId xmlns:p14="http://schemas.microsoft.com/office/powerpoint/2010/main" val="185494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Office PowerPoint</Application>
  <PresentationFormat>Widescreen</PresentationFormat>
  <Paragraphs>13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Session 9- The others </vt:lpstr>
      <vt:lpstr>How many ways? </vt:lpstr>
      <vt:lpstr>Any teenagers bedroom </vt:lpstr>
      <vt:lpstr>Maypole  metaphor </vt:lpstr>
      <vt:lpstr>Stone in the pond   metaphor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Jeannie Gordon</dc:creator>
  <cp:lastModifiedBy>Jeannie Gordon</cp:lastModifiedBy>
  <cp:revision>1</cp:revision>
  <dcterms:created xsi:type="dcterms:W3CDTF">2020-06-05T18:00:09Z</dcterms:created>
  <dcterms:modified xsi:type="dcterms:W3CDTF">2020-06-05T18:00:27Z</dcterms:modified>
</cp:coreProperties>
</file>