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5F89787-EDB8-4D40-9BFE-E24CD8173799}">
      <dgm:prSet/>
      <dgm:spPr/>
      <dgm:t>
        <a:bodyPr/>
        <a:lstStyle/>
        <a:p>
          <a:r>
            <a:rPr lang="en-GB" dirty="0"/>
            <a:t>YP MISBEHAVES (NOT RELATED TO SELF HARM) </a:t>
          </a:r>
        </a:p>
      </dgm:t>
    </dgm:pt>
    <dgm:pt modelId="{196D59CE-6581-48A8-B50A-F8EA7569F3F0}" type="parTrans" cxnId="{ADEADFDF-0D6D-4FE3-BCEC-EF0D487C4623}">
      <dgm:prSet/>
      <dgm:spPr/>
      <dgm:t>
        <a:bodyPr/>
        <a:lstStyle/>
        <a:p>
          <a:endParaRPr lang="en-GB"/>
        </a:p>
      </dgm:t>
    </dgm:pt>
    <dgm:pt modelId="{EB4229C1-C4F8-4A9D-A14A-8EA9F52255B8}" type="sibTrans" cxnId="{ADEADFDF-0D6D-4FE3-BCEC-EF0D487C4623}">
      <dgm:prSet/>
      <dgm:spPr/>
      <dgm:t>
        <a:bodyPr/>
        <a:lstStyle/>
        <a:p>
          <a:endParaRPr lang="en-GB"/>
        </a:p>
      </dgm:t>
    </dgm:pt>
    <dgm:pt modelId="{DE3E2053-AFA8-48E2-A5AD-0179140C1E26}">
      <dgm:prSet/>
      <dgm:spPr/>
      <dgm:t>
        <a:bodyPr/>
        <a:lstStyle/>
        <a:p>
          <a:r>
            <a:rPr lang="en-GB" dirty="0"/>
            <a:t>WHO OWNS THE PROBLEM ? </a:t>
          </a:r>
        </a:p>
      </dgm:t>
    </dgm:pt>
    <dgm:pt modelId="{76B066BE-C1C3-4EB2-AF43-24283400391F}" type="parTrans" cxnId="{F64D128C-A1BB-4626-AC0F-F791FFBD4C6E}">
      <dgm:prSet/>
      <dgm:spPr/>
      <dgm:t>
        <a:bodyPr/>
        <a:lstStyle/>
        <a:p>
          <a:endParaRPr lang="en-GB"/>
        </a:p>
      </dgm:t>
    </dgm:pt>
    <dgm:pt modelId="{70727B8F-E26F-4658-A63A-A082D578205E}" type="sibTrans" cxnId="{F64D128C-A1BB-4626-AC0F-F791FFBD4C6E}">
      <dgm:prSet/>
      <dgm:spPr/>
      <dgm:t>
        <a:bodyPr/>
        <a:lstStyle/>
        <a:p>
          <a:endParaRPr lang="en-GB"/>
        </a:p>
      </dgm:t>
    </dgm:pt>
    <dgm:pt modelId="{22C5BA10-2FA6-4A6B-9B02-C328008A91A8}">
      <dgm:prSet/>
      <dgm:spPr/>
      <dgm:t>
        <a:bodyPr/>
        <a:lstStyle/>
        <a:p>
          <a:r>
            <a:rPr lang="en-GB" dirty="0"/>
            <a:t>IS THERE A NATURAL CONSEQUENCE? </a:t>
          </a:r>
        </a:p>
      </dgm:t>
    </dgm:pt>
    <dgm:pt modelId="{531C5F49-6B3E-4A43-9E87-BA90E92011A7}" type="parTrans" cxnId="{FB2FEBE3-A83A-4B23-9910-1E09E8C5EFB4}">
      <dgm:prSet/>
      <dgm:spPr/>
      <dgm:t>
        <a:bodyPr/>
        <a:lstStyle/>
        <a:p>
          <a:endParaRPr lang="en-GB"/>
        </a:p>
      </dgm:t>
    </dgm:pt>
    <dgm:pt modelId="{95731349-9314-4FF6-885C-4AB57904148A}" type="sibTrans" cxnId="{FB2FEBE3-A83A-4B23-9910-1E09E8C5EFB4}">
      <dgm:prSet/>
      <dgm:spPr/>
      <dgm:t>
        <a:bodyPr/>
        <a:lstStyle/>
        <a:p>
          <a:endParaRPr lang="en-GB"/>
        </a:p>
      </dgm:t>
    </dgm:pt>
    <dgm:pt modelId="{88B280A9-4CBF-4D33-BBA0-FC37F226E88F}">
      <dgm:prSet/>
      <dgm:spPr/>
      <dgm:t>
        <a:bodyPr/>
        <a:lstStyle/>
        <a:p>
          <a:r>
            <a:rPr lang="en-GB" dirty="0"/>
            <a:t>IS THERE A LOGICAL CONSEQUENCE?</a:t>
          </a:r>
        </a:p>
      </dgm:t>
    </dgm:pt>
    <dgm:pt modelId="{310354CE-7D1A-4294-9767-8D3F26BDBD36}" type="parTrans" cxnId="{A3DF326F-A1A6-42F5-89EE-299462324E78}">
      <dgm:prSet/>
      <dgm:spPr/>
      <dgm:t>
        <a:bodyPr/>
        <a:lstStyle/>
        <a:p>
          <a:endParaRPr lang="en-GB"/>
        </a:p>
      </dgm:t>
    </dgm:pt>
    <dgm:pt modelId="{591EF48D-CF32-4B9D-AA5F-A777675F3695}" type="sibTrans" cxnId="{A3DF326F-A1A6-42F5-89EE-299462324E78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409F0CB-3FC1-47F9-B307-91512AD0BFBD}" type="pres">
      <dgm:prSet presAssocID="{15F89787-EDB8-4D40-9BFE-E24CD817379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D30001B-BE48-4D89-9586-8716055DE1A9}" type="pres">
      <dgm:prSet presAssocID="{EB4229C1-C4F8-4A9D-A14A-8EA9F52255B8}" presName="spacer" presStyleCnt="0"/>
      <dgm:spPr/>
    </dgm:pt>
    <dgm:pt modelId="{71BB7191-9B93-42FB-8178-7C186B63A897}" type="pres">
      <dgm:prSet presAssocID="{DE3E2053-AFA8-48E2-A5AD-0179140C1E2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AB54333-3E3B-4CF5-BB2F-97B25B5222DB}" type="pres">
      <dgm:prSet presAssocID="{70727B8F-E26F-4658-A63A-A082D578205E}" presName="spacer" presStyleCnt="0"/>
      <dgm:spPr/>
    </dgm:pt>
    <dgm:pt modelId="{8352735F-B7D0-4AE9-A4C3-BCAB6E62D0F0}" type="pres">
      <dgm:prSet presAssocID="{88B280A9-4CBF-4D33-BBA0-FC37F226E88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6BAEC7-4C77-4F4C-AB1B-B27DC6969C5C}" type="pres">
      <dgm:prSet presAssocID="{591EF48D-CF32-4B9D-AA5F-A777675F3695}" presName="spacer" presStyleCnt="0"/>
      <dgm:spPr/>
    </dgm:pt>
    <dgm:pt modelId="{68FAD61B-3451-44D4-9A7E-A6C1D45B2D97}" type="pres">
      <dgm:prSet presAssocID="{22C5BA10-2FA6-4A6B-9B02-C328008A91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9248F30-361C-426B-AA58-47DD85F3C137}" type="presOf" srcId="{88B280A9-4CBF-4D33-BBA0-FC37F226E88F}" destId="{8352735F-B7D0-4AE9-A4C3-BCAB6E62D0F0}" srcOrd="0" destOrd="0" presId="urn:microsoft.com/office/officeart/2005/8/layout/vList2"/>
    <dgm:cxn modelId="{ADEADFDF-0D6D-4FE3-BCEC-EF0D487C4623}" srcId="{F52C7FE2-5E78-4C3F-BD2A-9AC770A7C8B7}" destId="{15F89787-EDB8-4D40-9BFE-E24CD8173799}" srcOrd="0" destOrd="0" parTransId="{196D59CE-6581-48A8-B50A-F8EA7569F3F0}" sibTransId="{EB4229C1-C4F8-4A9D-A14A-8EA9F52255B8}"/>
    <dgm:cxn modelId="{AE2887D6-63CA-4C43-B9D5-2FC597B5D81C}" type="presOf" srcId="{15F89787-EDB8-4D40-9BFE-E24CD8173799}" destId="{8409F0CB-3FC1-47F9-B307-91512AD0BFBD}" srcOrd="0" destOrd="0" presId="urn:microsoft.com/office/officeart/2005/8/layout/vList2"/>
    <dgm:cxn modelId="{A9C7D8FD-2064-4751-AD03-62694098805E}" type="presOf" srcId="{F52C7FE2-5E78-4C3F-BD2A-9AC770A7C8B7}" destId="{2533B022-A56A-4346-8754-413F7C05B782}" srcOrd="0" destOrd="0" presId="urn:microsoft.com/office/officeart/2005/8/layout/vList2"/>
    <dgm:cxn modelId="{F64D128C-A1BB-4626-AC0F-F791FFBD4C6E}" srcId="{F52C7FE2-5E78-4C3F-BD2A-9AC770A7C8B7}" destId="{DE3E2053-AFA8-48E2-A5AD-0179140C1E26}" srcOrd="1" destOrd="0" parTransId="{76B066BE-C1C3-4EB2-AF43-24283400391F}" sibTransId="{70727B8F-E26F-4658-A63A-A082D578205E}"/>
    <dgm:cxn modelId="{533A2880-EF28-429E-932C-2841AAA03AC8}" type="presOf" srcId="{DE3E2053-AFA8-48E2-A5AD-0179140C1E26}" destId="{71BB7191-9B93-42FB-8178-7C186B63A897}" srcOrd="0" destOrd="0" presId="urn:microsoft.com/office/officeart/2005/8/layout/vList2"/>
    <dgm:cxn modelId="{D21DC555-3701-4689-9DCF-32DB49997972}" type="presOf" srcId="{22C5BA10-2FA6-4A6B-9B02-C328008A91A8}" destId="{68FAD61B-3451-44D4-9A7E-A6C1D45B2D97}" srcOrd="0" destOrd="0" presId="urn:microsoft.com/office/officeart/2005/8/layout/vList2"/>
    <dgm:cxn modelId="{A3DF326F-A1A6-42F5-89EE-299462324E78}" srcId="{F52C7FE2-5E78-4C3F-BD2A-9AC770A7C8B7}" destId="{88B280A9-4CBF-4D33-BBA0-FC37F226E88F}" srcOrd="2" destOrd="0" parTransId="{310354CE-7D1A-4294-9767-8D3F26BDBD36}" sibTransId="{591EF48D-CF32-4B9D-AA5F-A777675F3695}"/>
    <dgm:cxn modelId="{FB2FEBE3-A83A-4B23-9910-1E09E8C5EFB4}" srcId="{F52C7FE2-5E78-4C3F-BD2A-9AC770A7C8B7}" destId="{22C5BA10-2FA6-4A6B-9B02-C328008A91A8}" srcOrd="3" destOrd="0" parTransId="{531C5F49-6B3E-4A43-9E87-BA90E92011A7}" sibTransId="{95731349-9314-4FF6-885C-4AB57904148A}"/>
    <dgm:cxn modelId="{8D0CA5FF-E329-4D7E-8BD7-39570C7FD04C}" type="presParOf" srcId="{2533B022-A56A-4346-8754-413F7C05B782}" destId="{8409F0CB-3FC1-47F9-B307-91512AD0BFBD}" srcOrd="0" destOrd="0" presId="urn:microsoft.com/office/officeart/2005/8/layout/vList2"/>
    <dgm:cxn modelId="{AFBFAFB8-7BAD-46C8-A477-854EFA16BD4E}" type="presParOf" srcId="{2533B022-A56A-4346-8754-413F7C05B782}" destId="{ED30001B-BE48-4D89-9586-8716055DE1A9}" srcOrd="1" destOrd="0" presId="urn:microsoft.com/office/officeart/2005/8/layout/vList2"/>
    <dgm:cxn modelId="{36537D8B-176E-4ED8-8F80-043F23CB41ED}" type="presParOf" srcId="{2533B022-A56A-4346-8754-413F7C05B782}" destId="{71BB7191-9B93-42FB-8178-7C186B63A897}" srcOrd="2" destOrd="0" presId="urn:microsoft.com/office/officeart/2005/8/layout/vList2"/>
    <dgm:cxn modelId="{3631B50A-C062-4AA6-857A-7817EE18BF6D}" type="presParOf" srcId="{2533B022-A56A-4346-8754-413F7C05B782}" destId="{2AB54333-3E3B-4CF5-BB2F-97B25B5222DB}" srcOrd="3" destOrd="0" presId="urn:microsoft.com/office/officeart/2005/8/layout/vList2"/>
    <dgm:cxn modelId="{14B823EC-0B5C-47DB-9740-E8E5E16EDE8F}" type="presParOf" srcId="{2533B022-A56A-4346-8754-413F7C05B782}" destId="{8352735F-B7D0-4AE9-A4C3-BCAB6E62D0F0}" srcOrd="4" destOrd="0" presId="urn:microsoft.com/office/officeart/2005/8/layout/vList2"/>
    <dgm:cxn modelId="{2D028B5E-30DE-4FE9-9742-F9AEEBE9B9BB}" type="presParOf" srcId="{2533B022-A56A-4346-8754-413F7C05B782}" destId="{7A6BAEC7-4C77-4F4C-AB1B-B27DC6969C5C}" srcOrd="5" destOrd="0" presId="urn:microsoft.com/office/officeart/2005/8/layout/vList2"/>
    <dgm:cxn modelId="{AB045E61-6BDD-4C90-8474-E5575A6BD93F}" type="presParOf" srcId="{2533B022-A56A-4346-8754-413F7C05B782}" destId="{68FAD61B-3451-44D4-9A7E-A6C1D45B2D9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78F8A54-4789-4E59-967A-4FBDCA8A95DE}">
      <dgm:prSet/>
      <dgm:spPr/>
      <dgm:t>
        <a:bodyPr/>
        <a:lstStyle/>
        <a:p>
          <a:r>
            <a:rPr lang="en-GB" dirty="0"/>
            <a:t>GIVE AN I STATEMENT (PARENT IN CONTROL) </a:t>
          </a:r>
        </a:p>
      </dgm:t>
    </dgm:pt>
    <dgm:pt modelId="{D1DA5471-AC8E-4CAE-9951-6350A72B7B45}" type="parTrans" cxnId="{F9B5A750-33AE-4131-84D6-1CFF8E8F1253}">
      <dgm:prSet/>
      <dgm:spPr/>
      <dgm:t>
        <a:bodyPr/>
        <a:lstStyle/>
        <a:p>
          <a:endParaRPr lang="en-GB"/>
        </a:p>
      </dgm:t>
    </dgm:pt>
    <dgm:pt modelId="{3CC291E0-3F77-418D-8CA3-2593670D4F2E}" type="sibTrans" cxnId="{F9B5A750-33AE-4131-84D6-1CFF8E8F1253}">
      <dgm:prSet/>
      <dgm:spPr/>
      <dgm:t>
        <a:bodyPr/>
        <a:lstStyle/>
        <a:p>
          <a:endParaRPr lang="en-GB"/>
        </a:p>
      </dgm:t>
    </dgm:pt>
    <dgm:pt modelId="{83A4767B-BA3B-4FA3-B19D-3FCD4A70C611}">
      <dgm:prSet/>
      <dgm:spPr/>
      <dgm:t>
        <a:bodyPr/>
        <a:lstStyle/>
        <a:p>
          <a:r>
            <a:rPr lang="en-GB" dirty="0"/>
            <a:t>MANAGES OWN FEELINGS</a:t>
          </a:r>
        </a:p>
      </dgm:t>
    </dgm:pt>
    <dgm:pt modelId="{DC9ED3AF-D586-48A1-979F-6782365EE2D6}" type="parTrans" cxnId="{473C1428-50C9-4215-8D8C-195E152D740A}">
      <dgm:prSet/>
      <dgm:spPr/>
      <dgm:t>
        <a:bodyPr/>
        <a:lstStyle/>
        <a:p>
          <a:endParaRPr lang="en-GB"/>
        </a:p>
      </dgm:t>
    </dgm:pt>
    <dgm:pt modelId="{1DB3160B-3A9B-4827-BE14-DF75E7B5F1F1}" type="sibTrans" cxnId="{473C1428-50C9-4215-8D8C-195E152D740A}">
      <dgm:prSet/>
      <dgm:spPr/>
      <dgm:t>
        <a:bodyPr/>
        <a:lstStyle/>
        <a:p>
          <a:endParaRPr lang="en-GB"/>
        </a:p>
      </dgm:t>
    </dgm:pt>
    <dgm:pt modelId="{3605C508-E21F-4D11-97EF-EA745A2D38D4}">
      <dgm:prSet/>
      <dgm:spPr/>
      <dgm:t>
        <a:bodyPr/>
        <a:lstStyle/>
        <a:p>
          <a:r>
            <a:rPr lang="en-GB" dirty="0"/>
            <a:t>WIPE THE SLATE CLEAN  </a:t>
          </a:r>
        </a:p>
      </dgm:t>
    </dgm:pt>
    <dgm:pt modelId="{5F05A359-C76B-43FF-B8B7-CC2E90A90564}" type="parTrans" cxnId="{7ABF0872-5DE6-48A3-8F4B-8ED7B927CC55}">
      <dgm:prSet/>
      <dgm:spPr/>
      <dgm:t>
        <a:bodyPr/>
        <a:lstStyle/>
        <a:p>
          <a:endParaRPr lang="en-GB"/>
        </a:p>
      </dgm:t>
    </dgm:pt>
    <dgm:pt modelId="{99B9FD6E-BD9B-49A5-8DF1-7495BADF4448}" type="sibTrans" cxnId="{7ABF0872-5DE6-48A3-8F4B-8ED7B927CC55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BF97F0-19C0-4DF3-9B44-DE5DB1742B45}" type="pres">
      <dgm:prSet presAssocID="{578F8A54-4789-4E59-967A-4FBDCA8A95D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B63410-560B-4038-994A-2FAA7B0E47BF}" type="pres">
      <dgm:prSet presAssocID="{3CC291E0-3F77-418D-8CA3-2593670D4F2E}" presName="spacer" presStyleCnt="0"/>
      <dgm:spPr/>
    </dgm:pt>
    <dgm:pt modelId="{52A6B663-3483-42AA-A2CF-C303E5DDB05B}" type="pres">
      <dgm:prSet presAssocID="{83A4767B-BA3B-4FA3-B19D-3FCD4A70C611}" presName="parentText" presStyleLbl="node1" presStyleIdx="1" presStyleCnt="3" custLinFactNeighborX="-6" custLinFactNeighborY="1653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BD8C2F-2260-44DB-AE7F-83FDB88378EF}" type="pres">
      <dgm:prSet presAssocID="{1DB3160B-3A9B-4827-BE14-DF75E7B5F1F1}" presName="spacer" presStyleCnt="0"/>
      <dgm:spPr/>
    </dgm:pt>
    <dgm:pt modelId="{2DF45B1F-B1FA-480B-ABB9-3582E3CF7C43}" type="pres">
      <dgm:prSet presAssocID="{3605C508-E21F-4D11-97EF-EA745A2D38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ABF0872-5DE6-48A3-8F4B-8ED7B927CC55}" srcId="{F52C7FE2-5E78-4C3F-BD2A-9AC770A7C8B7}" destId="{3605C508-E21F-4D11-97EF-EA745A2D38D4}" srcOrd="2" destOrd="0" parTransId="{5F05A359-C76B-43FF-B8B7-CC2E90A90564}" sibTransId="{99B9FD6E-BD9B-49A5-8DF1-7495BADF4448}"/>
    <dgm:cxn modelId="{368A5E0E-E8D4-45B4-B7A6-4C749DB939E8}" type="presOf" srcId="{F52C7FE2-5E78-4C3F-BD2A-9AC770A7C8B7}" destId="{2533B022-A56A-4346-8754-413F7C05B782}" srcOrd="0" destOrd="0" presId="urn:microsoft.com/office/officeart/2005/8/layout/vList2"/>
    <dgm:cxn modelId="{A0342D02-BFF1-470D-9EE2-0A595A5B29A2}" type="presOf" srcId="{578F8A54-4789-4E59-967A-4FBDCA8A95DE}" destId="{ACBF97F0-19C0-4DF3-9B44-DE5DB1742B45}" srcOrd="0" destOrd="0" presId="urn:microsoft.com/office/officeart/2005/8/layout/vList2"/>
    <dgm:cxn modelId="{716ADA70-FD0E-42EA-BF93-3F4F2C2A8DA6}" type="presOf" srcId="{83A4767B-BA3B-4FA3-B19D-3FCD4A70C611}" destId="{52A6B663-3483-42AA-A2CF-C303E5DDB05B}" srcOrd="0" destOrd="0" presId="urn:microsoft.com/office/officeart/2005/8/layout/vList2"/>
    <dgm:cxn modelId="{473C1428-50C9-4215-8D8C-195E152D740A}" srcId="{F52C7FE2-5E78-4C3F-BD2A-9AC770A7C8B7}" destId="{83A4767B-BA3B-4FA3-B19D-3FCD4A70C611}" srcOrd="1" destOrd="0" parTransId="{DC9ED3AF-D586-48A1-979F-6782365EE2D6}" sibTransId="{1DB3160B-3A9B-4827-BE14-DF75E7B5F1F1}"/>
    <dgm:cxn modelId="{F9B5A750-33AE-4131-84D6-1CFF8E8F1253}" srcId="{F52C7FE2-5E78-4C3F-BD2A-9AC770A7C8B7}" destId="{578F8A54-4789-4E59-967A-4FBDCA8A95DE}" srcOrd="0" destOrd="0" parTransId="{D1DA5471-AC8E-4CAE-9951-6350A72B7B45}" sibTransId="{3CC291E0-3F77-418D-8CA3-2593670D4F2E}"/>
    <dgm:cxn modelId="{8C7BBBA2-69DD-4495-96C4-B4A9873C1AC6}" type="presOf" srcId="{3605C508-E21F-4D11-97EF-EA745A2D38D4}" destId="{2DF45B1F-B1FA-480B-ABB9-3582E3CF7C43}" srcOrd="0" destOrd="0" presId="urn:microsoft.com/office/officeart/2005/8/layout/vList2"/>
    <dgm:cxn modelId="{1458E88C-958B-47AC-B2A5-51A46646A47E}" type="presParOf" srcId="{2533B022-A56A-4346-8754-413F7C05B782}" destId="{ACBF97F0-19C0-4DF3-9B44-DE5DB1742B45}" srcOrd="0" destOrd="0" presId="urn:microsoft.com/office/officeart/2005/8/layout/vList2"/>
    <dgm:cxn modelId="{3A733205-C6FF-4CDE-8960-6C5C92485A84}" type="presParOf" srcId="{2533B022-A56A-4346-8754-413F7C05B782}" destId="{0CB63410-560B-4038-994A-2FAA7B0E47BF}" srcOrd="1" destOrd="0" presId="urn:microsoft.com/office/officeart/2005/8/layout/vList2"/>
    <dgm:cxn modelId="{FCF56D7F-8C14-4EFC-944F-2315FF6254BE}" type="presParOf" srcId="{2533B022-A56A-4346-8754-413F7C05B782}" destId="{52A6B663-3483-42AA-A2CF-C303E5DDB05B}" srcOrd="2" destOrd="0" presId="urn:microsoft.com/office/officeart/2005/8/layout/vList2"/>
    <dgm:cxn modelId="{497B4B35-7D8E-4997-A855-F852469BCEC1}" type="presParOf" srcId="{2533B022-A56A-4346-8754-413F7C05B782}" destId="{C4BD8C2F-2260-44DB-AE7F-83FDB88378EF}" srcOrd="3" destOrd="0" presId="urn:microsoft.com/office/officeart/2005/8/layout/vList2"/>
    <dgm:cxn modelId="{29EE8285-E9D6-4EB5-A478-D7A0F48D851D}" type="presParOf" srcId="{2533B022-A56A-4346-8754-413F7C05B782}" destId="{2DF45B1F-B1FA-480B-ABB9-3582E3CF7C4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2E88EB8-EF12-4D67-8A4E-2656E76449A5}">
      <dgm:prSet/>
      <dgm:spPr/>
      <dgm:t>
        <a:bodyPr/>
        <a:lstStyle/>
        <a:p>
          <a:r>
            <a:rPr lang="en-GB" dirty="0"/>
            <a:t>PARENT FEARS YP WILL SELF HARM</a:t>
          </a:r>
        </a:p>
      </dgm:t>
    </dgm:pt>
    <dgm:pt modelId="{9D42C382-34F3-4E70-ADDE-A3CDD9DA6E27}" type="parTrans" cxnId="{E91AA569-4230-4FD0-B947-527DD3863658}">
      <dgm:prSet/>
      <dgm:spPr/>
      <dgm:t>
        <a:bodyPr/>
        <a:lstStyle/>
        <a:p>
          <a:endParaRPr lang="en-GB"/>
        </a:p>
      </dgm:t>
    </dgm:pt>
    <dgm:pt modelId="{A686FD4F-62B2-4542-85AF-E16937491C05}" type="sibTrans" cxnId="{E91AA569-4230-4FD0-B947-527DD3863658}">
      <dgm:prSet/>
      <dgm:spPr/>
      <dgm:t>
        <a:bodyPr/>
        <a:lstStyle/>
        <a:p>
          <a:endParaRPr lang="en-GB"/>
        </a:p>
      </dgm:t>
    </dgm:pt>
    <dgm:pt modelId="{791E227A-08B9-4C23-A690-11D30F524937}">
      <dgm:prSet/>
      <dgm:spPr/>
      <dgm:t>
        <a:bodyPr/>
        <a:lstStyle/>
        <a:p>
          <a:r>
            <a:rPr lang="en-GB" dirty="0"/>
            <a:t>NO LOGICAL CONSEQUENCE GIVEN</a:t>
          </a:r>
        </a:p>
      </dgm:t>
    </dgm:pt>
    <dgm:pt modelId="{7ED8E804-1C29-4224-A87A-FAC15DDACBFD}" type="parTrans" cxnId="{71F59166-FA44-4D37-A646-7A0E6E191062}">
      <dgm:prSet/>
      <dgm:spPr/>
      <dgm:t>
        <a:bodyPr/>
        <a:lstStyle/>
        <a:p>
          <a:endParaRPr lang="en-GB"/>
        </a:p>
      </dgm:t>
    </dgm:pt>
    <dgm:pt modelId="{333345E9-CDD0-4E83-A05E-B7082E574DF5}" type="sibTrans" cxnId="{71F59166-FA44-4D37-A646-7A0E6E191062}">
      <dgm:prSet/>
      <dgm:spPr/>
      <dgm:t>
        <a:bodyPr/>
        <a:lstStyle/>
        <a:p>
          <a:endParaRPr lang="en-GB"/>
        </a:p>
      </dgm:t>
    </dgm:pt>
    <dgm:pt modelId="{BD3418AC-2C2E-4395-81BB-8F3FCA655360}">
      <dgm:prSet/>
      <dgm:spPr/>
      <dgm:t>
        <a:bodyPr/>
        <a:lstStyle/>
        <a:p>
          <a:r>
            <a:rPr lang="en-GB" dirty="0"/>
            <a:t>GIVE AN ‘I’ STATEMENT (PARENT IN CONTROL)</a:t>
          </a:r>
        </a:p>
      </dgm:t>
    </dgm:pt>
    <dgm:pt modelId="{9349DBC0-5737-4626-A9DD-6844DE7CDCE4}" type="parTrans" cxnId="{92094914-760C-4441-92E6-7973C262A670}">
      <dgm:prSet/>
      <dgm:spPr/>
      <dgm:t>
        <a:bodyPr/>
        <a:lstStyle/>
        <a:p>
          <a:endParaRPr lang="en-GB"/>
        </a:p>
      </dgm:t>
    </dgm:pt>
    <dgm:pt modelId="{9CC2C9DA-A171-4176-AA1F-2587372CAA80}" type="sibTrans" cxnId="{92094914-760C-4441-92E6-7973C262A670}">
      <dgm:prSet/>
      <dgm:spPr/>
      <dgm:t>
        <a:bodyPr/>
        <a:lstStyle/>
        <a:p>
          <a:endParaRPr lang="en-GB"/>
        </a:p>
      </dgm:t>
    </dgm:pt>
    <dgm:pt modelId="{19214CBC-7E5A-4572-B230-A3A294FBFF28}">
      <dgm:prSet/>
      <dgm:spPr/>
      <dgm:t>
        <a:bodyPr/>
        <a:lstStyle/>
        <a:p>
          <a:r>
            <a:rPr lang="en-GB" dirty="0"/>
            <a:t>PARENT MANAGES OWN FEELINGS</a:t>
          </a:r>
        </a:p>
      </dgm:t>
    </dgm:pt>
    <dgm:pt modelId="{A3EB5AEF-2322-4D41-84F7-6E19E6A03577}" type="parTrans" cxnId="{60839E00-56E8-4CD9-80AA-9A96109DB51E}">
      <dgm:prSet/>
      <dgm:spPr/>
      <dgm:t>
        <a:bodyPr/>
        <a:lstStyle/>
        <a:p>
          <a:endParaRPr lang="en-GB"/>
        </a:p>
      </dgm:t>
    </dgm:pt>
    <dgm:pt modelId="{11736DE5-BA2F-4B96-8205-7C2E7B35EA30}" type="sibTrans" cxnId="{60839E00-56E8-4CD9-80AA-9A96109DB51E}">
      <dgm:prSet/>
      <dgm:spPr/>
      <dgm:t>
        <a:bodyPr/>
        <a:lstStyle/>
        <a:p>
          <a:endParaRPr lang="en-GB"/>
        </a:p>
      </dgm:t>
    </dgm:pt>
    <dgm:pt modelId="{C1D34B76-CB7B-46BA-A7F3-8852C6D29B53}">
      <dgm:prSet/>
      <dgm:spPr/>
      <dgm:t>
        <a:bodyPr/>
        <a:lstStyle/>
        <a:p>
          <a:r>
            <a:rPr lang="en-GB" dirty="0"/>
            <a:t>WIPE THE SLATE CLEAN </a:t>
          </a:r>
        </a:p>
      </dgm:t>
    </dgm:pt>
    <dgm:pt modelId="{9CC09D5E-CF30-4D3A-BE42-2617843C9E92}" type="parTrans" cxnId="{396458B1-CF72-4C6D-B705-28873F945DA5}">
      <dgm:prSet/>
      <dgm:spPr/>
      <dgm:t>
        <a:bodyPr/>
        <a:lstStyle/>
        <a:p>
          <a:endParaRPr lang="en-GB"/>
        </a:p>
      </dgm:t>
    </dgm:pt>
    <dgm:pt modelId="{B9D1A65A-0A98-4799-96C7-661FEE2B0A79}" type="sibTrans" cxnId="{396458B1-CF72-4C6D-B705-28873F945DA5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57068C-DACB-42E6-AC9E-9965423A166F}" type="pres">
      <dgm:prSet presAssocID="{32E88EB8-EF12-4D67-8A4E-2656E76449A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0E6065-9F50-45AF-AA3C-612961BACF28}" type="pres">
      <dgm:prSet presAssocID="{A686FD4F-62B2-4542-85AF-E16937491C05}" presName="spacer" presStyleCnt="0"/>
      <dgm:spPr/>
    </dgm:pt>
    <dgm:pt modelId="{4324A209-851B-4144-8B9F-88902C3EE4B4}" type="pres">
      <dgm:prSet presAssocID="{791E227A-08B9-4C23-A690-11D30F52493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629D3D-A0E0-4013-BF20-898F742E59EC}" type="pres">
      <dgm:prSet presAssocID="{333345E9-CDD0-4E83-A05E-B7082E574DF5}" presName="spacer" presStyleCnt="0"/>
      <dgm:spPr/>
    </dgm:pt>
    <dgm:pt modelId="{BC7549F2-483F-4FB8-A8DA-775E18795849}" type="pres">
      <dgm:prSet presAssocID="{BD3418AC-2C2E-4395-81BB-8F3FCA65536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26DAC-4EE7-4D2C-91B6-4ED979F1F82D}" type="pres">
      <dgm:prSet presAssocID="{9CC2C9DA-A171-4176-AA1F-2587372CAA80}" presName="spacer" presStyleCnt="0"/>
      <dgm:spPr/>
    </dgm:pt>
    <dgm:pt modelId="{974AD227-FD1B-46DF-812B-653DACBF0D27}" type="pres">
      <dgm:prSet presAssocID="{19214CBC-7E5A-4572-B230-A3A294FBFF2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041A23-B0CC-418C-BF43-727D8BBAA4A3}" type="pres">
      <dgm:prSet presAssocID="{11736DE5-BA2F-4B96-8205-7C2E7B35EA30}" presName="spacer" presStyleCnt="0"/>
      <dgm:spPr/>
    </dgm:pt>
    <dgm:pt modelId="{273283F4-B1DF-4A49-A111-2241795E3F99}" type="pres">
      <dgm:prSet presAssocID="{C1D34B76-CB7B-46BA-A7F3-8852C6D29B5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6067E94-5672-4B9C-B314-29A700088DCE}" type="presOf" srcId="{791E227A-08B9-4C23-A690-11D30F524937}" destId="{4324A209-851B-4144-8B9F-88902C3EE4B4}" srcOrd="0" destOrd="0" presId="urn:microsoft.com/office/officeart/2005/8/layout/vList2"/>
    <dgm:cxn modelId="{E91AA569-4230-4FD0-B947-527DD3863658}" srcId="{F52C7FE2-5E78-4C3F-BD2A-9AC770A7C8B7}" destId="{32E88EB8-EF12-4D67-8A4E-2656E76449A5}" srcOrd="0" destOrd="0" parTransId="{9D42C382-34F3-4E70-ADDE-A3CDD9DA6E27}" sibTransId="{A686FD4F-62B2-4542-85AF-E16937491C05}"/>
    <dgm:cxn modelId="{DE83161F-5FC3-4C1E-8960-38DFA251790E}" type="presOf" srcId="{F52C7FE2-5E78-4C3F-BD2A-9AC770A7C8B7}" destId="{2533B022-A56A-4346-8754-413F7C05B782}" srcOrd="0" destOrd="0" presId="urn:microsoft.com/office/officeart/2005/8/layout/vList2"/>
    <dgm:cxn modelId="{396458B1-CF72-4C6D-B705-28873F945DA5}" srcId="{F52C7FE2-5E78-4C3F-BD2A-9AC770A7C8B7}" destId="{C1D34B76-CB7B-46BA-A7F3-8852C6D29B53}" srcOrd="4" destOrd="0" parTransId="{9CC09D5E-CF30-4D3A-BE42-2617843C9E92}" sibTransId="{B9D1A65A-0A98-4799-96C7-661FEE2B0A79}"/>
    <dgm:cxn modelId="{92094914-760C-4441-92E6-7973C262A670}" srcId="{F52C7FE2-5E78-4C3F-BD2A-9AC770A7C8B7}" destId="{BD3418AC-2C2E-4395-81BB-8F3FCA655360}" srcOrd="2" destOrd="0" parTransId="{9349DBC0-5737-4626-A9DD-6844DE7CDCE4}" sibTransId="{9CC2C9DA-A171-4176-AA1F-2587372CAA80}"/>
    <dgm:cxn modelId="{2F4BBB4F-93B4-4601-BCF3-A052E034F381}" type="presOf" srcId="{19214CBC-7E5A-4572-B230-A3A294FBFF28}" destId="{974AD227-FD1B-46DF-812B-653DACBF0D27}" srcOrd="0" destOrd="0" presId="urn:microsoft.com/office/officeart/2005/8/layout/vList2"/>
    <dgm:cxn modelId="{7C81A43D-10D8-4DF6-AC09-2D00C4294C05}" type="presOf" srcId="{BD3418AC-2C2E-4395-81BB-8F3FCA655360}" destId="{BC7549F2-483F-4FB8-A8DA-775E18795849}" srcOrd="0" destOrd="0" presId="urn:microsoft.com/office/officeart/2005/8/layout/vList2"/>
    <dgm:cxn modelId="{88E7DE39-A47A-496C-B765-B3058DCFD3D6}" type="presOf" srcId="{C1D34B76-CB7B-46BA-A7F3-8852C6D29B53}" destId="{273283F4-B1DF-4A49-A111-2241795E3F99}" srcOrd="0" destOrd="0" presId="urn:microsoft.com/office/officeart/2005/8/layout/vList2"/>
    <dgm:cxn modelId="{71F59166-FA44-4D37-A646-7A0E6E191062}" srcId="{F52C7FE2-5E78-4C3F-BD2A-9AC770A7C8B7}" destId="{791E227A-08B9-4C23-A690-11D30F524937}" srcOrd="1" destOrd="0" parTransId="{7ED8E804-1C29-4224-A87A-FAC15DDACBFD}" sibTransId="{333345E9-CDD0-4E83-A05E-B7082E574DF5}"/>
    <dgm:cxn modelId="{1623067F-B7EE-45C6-BCF9-760D64EF90BE}" type="presOf" srcId="{32E88EB8-EF12-4D67-8A4E-2656E76449A5}" destId="{9757068C-DACB-42E6-AC9E-9965423A166F}" srcOrd="0" destOrd="0" presId="urn:microsoft.com/office/officeart/2005/8/layout/vList2"/>
    <dgm:cxn modelId="{60839E00-56E8-4CD9-80AA-9A96109DB51E}" srcId="{F52C7FE2-5E78-4C3F-BD2A-9AC770A7C8B7}" destId="{19214CBC-7E5A-4572-B230-A3A294FBFF28}" srcOrd="3" destOrd="0" parTransId="{A3EB5AEF-2322-4D41-84F7-6E19E6A03577}" sibTransId="{11736DE5-BA2F-4B96-8205-7C2E7B35EA30}"/>
    <dgm:cxn modelId="{3772C65B-C3A0-444C-95FA-189EAE30198F}" type="presParOf" srcId="{2533B022-A56A-4346-8754-413F7C05B782}" destId="{9757068C-DACB-42E6-AC9E-9965423A166F}" srcOrd="0" destOrd="0" presId="urn:microsoft.com/office/officeart/2005/8/layout/vList2"/>
    <dgm:cxn modelId="{CC2EFB82-36BE-42B8-B57A-76201F8B9D77}" type="presParOf" srcId="{2533B022-A56A-4346-8754-413F7C05B782}" destId="{620E6065-9F50-45AF-AA3C-612961BACF28}" srcOrd="1" destOrd="0" presId="urn:microsoft.com/office/officeart/2005/8/layout/vList2"/>
    <dgm:cxn modelId="{301185C3-D43E-4997-884A-450F7BA0E477}" type="presParOf" srcId="{2533B022-A56A-4346-8754-413F7C05B782}" destId="{4324A209-851B-4144-8B9F-88902C3EE4B4}" srcOrd="2" destOrd="0" presId="urn:microsoft.com/office/officeart/2005/8/layout/vList2"/>
    <dgm:cxn modelId="{60953578-92DD-4EEA-9A84-0F0EE8EAA320}" type="presParOf" srcId="{2533B022-A56A-4346-8754-413F7C05B782}" destId="{3E629D3D-A0E0-4013-BF20-898F742E59EC}" srcOrd="3" destOrd="0" presId="urn:microsoft.com/office/officeart/2005/8/layout/vList2"/>
    <dgm:cxn modelId="{28AA222D-59FC-4097-8DB4-D4B57C02BF68}" type="presParOf" srcId="{2533B022-A56A-4346-8754-413F7C05B782}" destId="{BC7549F2-483F-4FB8-A8DA-775E18795849}" srcOrd="4" destOrd="0" presId="urn:microsoft.com/office/officeart/2005/8/layout/vList2"/>
    <dgm:cxn modelId="{EF20E48A-F0DF-4CD8-8CDA-A299267F18B7}" type="presParOf" srcId="{2533B022-A56A-4346-8754-413F7C05B782}" destId="{7FC26DAC-4EE7-4D2C-91B6-4ED979F1F82D}" srcOrd="5" destOrd="0" presId="urn:microsoft.com/office/officeart/2005/8/layout/vList2"/>
    <dgm:cxn modelId="{730E5917-D8D3-40BD-A300-7392D0F22A33}" type="presParOf" srcId="{2533B022-A56A-4346-8754-413F7C05B782}" destId="{974AD227-FD1B-46DF-812B-653DACBF0D27}" srcOrd="6" destOrd="0" presId="urn:microsoft.com/office/officeart/2005/8/layout/vList2"/>
    <dgm:cxn modelId="{54A256F6-0BBE-4F39-BE9A-435C620656AD}" type="presParOf" srcId="{2533B022-A56A-4346-8754-413F7C05B782}" destId="{24041A23-B0CC-418C-BF43-727D8BBAA4A3}" srcOrd="7" destOrd="0" presId="urn:microsoft.com/office/officeart/2005/8/layout/vList2"/>
    <dgm:cxn modelId="{928CCA1F-271C-4278-86E6-2951CABEF2FA}" type="presParOf" srcId="{2533B022-A56A-4346-8754-413F7C05B782}" destId="{273283F4-B1DF-4A49-A111-2241795E3F9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2E88EB8-EF12-4D67-8A4E-2656E76449A5}">
      <dgm:prSet/>
      <dgm:spPr/>
      <dgm:t>
        <a:bodyPr/>
        <a:lstStyle/>
        <a:p>
          <a:r>
            <a:rPr lang="en-GB" dirty="0"/>
            <a:t>PARENT DOES NOT FEAR YP WILL SELF HARM</a:t>
          </a:r>
        </a:p>
      </dgm:t>
    </dgm:pt>
    <dgm:pt modelId="{9D42C382-34F3-4E70-ADDE-A3CDD9DA6E27}" type="parTrans" cxnId="{E91AA569-4230-4FD0-B947-527DD3863658}">
      <dgm:prSet/>
      <dgm:spPr/>
      <dgm:t>
        <a:bodyPr/>
        <a:lstStyle/>
        <a:p>
          <a:endParaRPr lang="en-GB"/>
        </a:p>
      </dgm:t>
    </dgm:pt>
    <dgm:pt modelId="{A686FD4F-62B2-4542-85AF-E16937491C05}" type="sibTrans" cxnId="{E91AA569-4230-4FD0-B947-527DD3863658}">
      <dgm:prSet/>
      <dgm:spPr/>
      <dgm:t>
        <a:bodyPr/>
        <a:lstStyle/>
        <a:p>
          <a:endParaRPr lang="en-GB"/>
        </a:p>
      </dgm:t>
    </dgm:pt>
    <dgm:pt modelId="{791E227A-08B9-4C23-A690-11D30F524937}">
      <dgm:prSet/>
      <dgm:spPr/>
      <dgm:t>
        <a:bodyPr/>
        <a:lstStyle/>
        <a:p>
          <a:r>
            <a:rPr lang="en-GB" dirty="0"/>
            <a:t>WILL A LOGICAL CONSEQUENCE FEEL  UNCOMFORTABLE FOR PARENT BUT SAFE </a:t>
          </a:r>
        </a:p>
      </dgm:t>
    </dgm:pt>
    <dgm:pt modelId="{7ED8E804-1C29-4224-A87A-FAC15DDACBFD}" type="parTrans" cxnId="{71F59166-FA44-4D37-A646-7A0E6E191062}">
      <dgm:prSet/>
      <dgm:spPr/>
      <dgm:t>
        <a:bodyPr/>
        <a:lstStyle/>
        <a:p>
          <a:endParaRPr lang="en-GB"/>
        </a:p>
      </dgm:t>
    </dgm:pt>
    <dgm:pt modelId="{333345E9-CDD0-4E83-A05E-B7082E574DF5}" type="sibTrans" cxnId="{71F59166-FA44-4D37-A646-7A0E6E191062}">
      <dgm:prSet/>
      <dgm:spPr/>
      <dgm:t>
        <a:bodyPr/>
        <a:lstStyle/>
        <a:p>
          <a:endParaRPr lang="en-GB"/>
        </a:p>
      </dgm:t>
    </dgm:pt>
    <dgm:pt modelId="{BD3418AC-2C2E-4395-81BB-8F3FCA655360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/>
            <a:t>PUT IN A SHORT CONSEQUENCE.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/>
            <a:t>GIVE WITH EMPATHY &amp; SADNESS</a:t>
          </a:r>
        </a:p>
        <a:p>
          <a:pPr marL="0"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dirty="0"/>
        </a:p>
      </dgm:t>
    </dgm:pt>
    <dgm:pt modelId="{9349DBC0-5737-4626-A9DD-6844DE7CDCE4}" type="parTrans" cxnId="{92094914-760C-4441-92E6-7973C262A670}">
      <dgm:prSet/>
      <dgm:spPr/>
      <dgm:t>
        <a:bodyPr/>
        <a:lstStyle/>
        <a:p>
          <a:endParaRPr lang="en-GB"/>
        </a:p>
      </dgm:t>
    </dgm:pt>
    <dgm:pt modelId="{9CC2C9DA-A171-4176-AA1F-2587372CAA80}" type="sibTrans" cxnId="{92094914-760C-4441-92E6-7973C262A670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57068C-DACB-42E6-AC9E-9965423A166F}" type="pres">
      <dgm:prSet presAssocID="{32E88EB8-EF12-4D67-8A4E-2656E76449A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0E6065-9F50-45AF-AA3C-612961BACF28}" type="pres">
      <dgm:prSet presAssocID="{A686FD4F-62B2-4542-85AF-E16937491C05}" presName="spacer" presStyleCnt="0"/>
      <dgm:spPr/>
    </dgm:pt>
    <dgm:pt modelId="{4324A209-851B-4144-8B9F-88902C3EE4B4}" type="pres">
      <dgm:prSet presAssocID="{791E227A-08B9-4C23-A690-11D30F52493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629D3D-A0E0-4013-BF20-898F742E59EC}" type="pres">
      <dgm:prSet presAssocID="{333345E9-CDD0-4E83-A05E-B7082E574DF5}" presName="spacer" presStyleCnt="0"/>
      <dgm:spPr/>
    </dgm:pt>
    <dgm:pt modelId="{BC7549F2-483F-4FB8-A8DA-775E18795849}" type="pres">
      <dgm:prSet presAssocID="{BD3418AC-2C2E-4395-81BB-8F3FCA65536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91AA569-4230-4FD0-B947-527DD3863658}" srcId="{F52C7FE2-5E78-4C3F-BD2A-9AC770A7C8B7}" destId="{32E88EB8-EF12-4D67-8A4E-2656E76449A5}" srcOrd="0" destOrd="0" parTransId="{9D42C382-34F3-4E70-ADDE-A3CDD9DA6E27}" sibTransId="{A686FD4F-62B2-4542-85AF-E16937491C05}"/>
    <dgm:cxn modelId="{92094914-760C-4441-92E6-7973C262A670}" srcId="{F52C7FE2-5E78-4C3F-BD2A-9AC770A7C8B7}" destId="{BD3418AC-2C2E-4395-81BB-8F3FCA655360}" srcOrd="2" destOrd="0" parTransId="{9349DBC0-5737-4626-A9DD-6844DE7CDCE4}" sibTransId="{9CC2C9DA-A171-4176-AA1F-2587372CAA80}"/>
    <dgm:cxn modelId="{3607A2B6-7F92-4394-9907-B409C292417D}" type="presOf" srcId="{F52C7FE2-5E78-4C3F-BD2A-9AC770A7C8B7}" destId="{2533B022-A56A-4346-8754-413F7C05B782}" srcOrd="0" destOrd="0" presId="urn:microsoft.com/office/officeart/2005/8/layout/vList2"/>
    <dgm:cxn modelId="{71F59166-FA44-4D37-A646-7A0E6E191062}" srcId="{F52C7FE2-5E78-4C3F-BD2A-9AC770A7C8B7}" destId="{791E227A-08B9-4C23-A690-11D30F524937}" srcOrd="1" destOrd="0" parTransId="{7ED8E804-1C29-4224-A87A-FAC15DDACBFD}" sibTransId="{333345E9-CDD0-4E83-A05E-B7082E574DF5}"/>
    <dgm:cxn modelId="{29B9D4BC-57D6-4132-A2C5-0BCB94F0D3A8}" type="presOf" srcId="{791E227A-08B9-4C23-A690-11D30F524937}" destId="{4324A209-851B-4144-8B9F-88902C3EE4B4}" srcOrd="0" destOrd="0" presId="urn:microsoft.com/office/officeart/2005/8/layout/vList2"/>
    <dgm:cxn modelId="{5D7C236F-3FBF-46A2-A1ED-A990CF1A136B}" type="presOf" srcId="{32E88EB8-EF12-4D67-8A4E-2656E76449A5}" destId="{9757068C-DACB-42E6-AC9E-9965423A166F}" srcOrd="0" destOrd="0" presId="urn:microsoft.com/office/officeart/2005/8/layout/vList2"/>
    <dgm:cxn modelId="{4B963EBE-A8BF-4747-B90B-4E09C1515E4D}" type="presOf" srcId="{BD3418AC-2C2E-4395-81BB-8F3FCA655360}" destId="{BC7549F2-483F-4FB8-A8DA-775E18795849}" srcOrd="0" destOrd="0" presId="urn:microsoft.com/office/officeart/2005/8/layout/vList2"/>
    <dgm:cxn modelId="{CCA7A7F1-72AD-4596-9D67-805A3ED3A1BC}" type="presParOf" srcId="{2533B022-A56A-4346-8754-413F7C05B782}" destId="{9757068C-DACB-42E6-AC9E-9965423A166F}" srcOrd="0" destOrd="0" presId="urn:microsoft.com/office/officeart/2005/8/layout/vList2"/>
    <dgm:cxn modelId="{461AB027-0AB6-4131-AE51-BDEB29F28A91}" type="presParOf" srcId="{2533B022-A56A-4346-8754-413F7C05B782}" destId="{620E6065-9F50-45AF-AA3C-612961BACF28}" srcOrd="1" destOrd="0" presId="urn:microsoft.com/office/officeart/2005/8/layout/vList2"/>
    <dgm:cxn modelId="{12F67D34-E6B5-4B40-9F05-9AE8BEBB3BAF}" type="presParOf" srcId="{2533B022-A56A-4346-8754-413F7C05B782}" destId="{4324A209-851B-4144-8B9F-88902C3EE4B4}" srcOrd="2" destOrd="0" presId="urn:microsoft.com/office/officeart/2005/8/layout/vList2"/>
    <dgm:cxn modelId="{7E887B92-431E-4943-AF54-27C24D84BFC4}" type="presParOf" srcId="{2533B022-A56A-4346-8754-413F7C05B782}" destId="{3E629D3D-A0E0-4013-BF20-898F742E59EC}" srcOrd="3" destOrd="0" presId="urn:microsoft.com/office/officeart/2005/8/layout/vList2"/>
    <dgm:cxn modelId="{240AEB57-A164-4562-8309-896D33C090BD}" type="presParOf" srcId="{2533B022-A56A-4346-8754-413F7C05B782}" destId="{BC7549F2-483F-4FB8-A8DA-775E1879584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2E88EB8-EF12-4D67-8A4E-2656E76449A5}">
      <dgm:prSet/>
      <dgm:spPr/>
      <dgm:t>
        <a:bodyPr/>
        <a:lstStyle/>
        <a:p>
          <a:r>
            <a:rPr lang="en-GB" dirty="0"/>
            <a:t>PARENT DOES NOT FEAR YP WILL SELF HARM</a:t>
          </a:r>
        </a:p>
      </dgm:t>
    </dgm:pt>
    <dgm:pt modelId="{9D42C382-34F3-4E70-ADDE-A3CDD9DA6E27}" type="parTrans" cxnId="{E91AA569-4230-4FD0-B947-527DD3863658}">
      <dgm:prSet/>
      <dgm:spPr/>
      <dgm:t>
        <a:bodyPr/>
        <a:lstStyle/>
        <a:p>
          <a:endParaRPr lang="en-GB"/>
        </a:p>
      </dgm:t>
    </dgm:pt>
    <dgm:pt modelId="{A686FD4F-62B2-4542-85AF-E16937491C05}" type="sibTrans" cxnId="{E91AA569-4230-4FD0-B947-527DD3863658}">
      <dgm:prSet/>
      <dgm:spPr/>
      <dgm:t>
        <a:bodyPr/>
        <a:lstStyle/>
        <a:p>
          <a:endParaRPr lang="en-GB"/>
        </a:p>
      </dgm:t>
    </dgm:pt>
    <dgm:pt modelId="{53F75384-D9E3-42F3-9D4F-BF2BCCEE7A08}">
      <dgm:prSet/>
      <dgm:spPr/>
      <dgm:t>
        <a:bodyPr/>
        <a:lstStyle/>
        <a:p>
          <a:r>
            <a:rPr lang="en-GB" dirty="0"/>
            <a:t>FOLLOWS THROUGH WITH CONSEQUENCE </a:t>
          </a:r>
        </a:p>
      </dgm:t>
    </dgm:pt>
    <dgm:pt modelId="{69519DAE-6C98-4DFE-93AC-794274507342}" type="parTrans" cxnId="{5BBFDA21-F947-44EB-B9BA-9D20AB259A61}">
      <dgm:prSet/>
      <dgm:spPr/>
      <dgm:t>
        <a:bodyPr/>
        <a:lstStyle/>
        <a:p>
          <a:endParaRPr lang="en-GB"/>
        </a:p>
      </dgm:t>
    </dgm:pt>
    <dgm:pt modelId="{CE92AA01-5287-4FB6-933B-D2723B055D26}" type="sibTrans" cxnId="{5BBFDA21-F947-44EB-B9BA-9D20AB259A61}">
      <dgm:prSet/>
      <dgm:spPr/>
      <dgm:t>
        <a:bodyPr/>
        <a:lstStyle/>
        <a:p>
          <a:endParaRPr lang="en-GB"/>
        </a:p>
      </dgm:t>
    </dgm:pt>
    <dgm:pt modelId="{5BE44C5B-C0D8-4A92-B7FA-86CB0D019E89}">
      <dgm:prSet/>
      <dgm:spPr/>
      <dgm:t>
        <a:bodyPr/>
        <a:lstStyle/>
        <a:p>
          <a:r>
            <a:rPr lang="en-GB" dirty="0"/>
            <a:t>WIPE THE SLATE CLEAN  </a:t>
          </a:r>
        </a:p>
      </dgm:t>
    </dgm:pt>
    <dgm:pt modelId="{4DBC1872-EF4D-4027-AE5C-4C2CE1D05DAB}" type="parTrans" cxnId="{5DB69B9B-A26B-42F7-9DB3-7BFB1A54466C}">
      <dgm:prSet/>
      <dgm:spPr/>
      <dgm:t>
        <a:bodyPr/>
        <a:lstStyle/>
        <a:p>
          <a:endParaRPr lang="en-GB"/>
        </a:p>
      </dgm:t>
    </dgm:pt>
    <dgm:pt modelId="{E5B8D91B-4FBA-445A-9305-2B6D416EEACE}" type="sibTrans" cxnId="{5DB69B9B-A26B-42F7-9DB3-7BFB1A54466C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57068C-DACB-42E6-AC9E-9965423A166F}" type="pres">
      <dgm:prSet presAssocID="{32E88EB8-EF12-4D67-8A4E-2656E76449A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0E6065-9F50-45AF-AA3C-612961BACF28}" type="pres">
      <dgm:prSet presAssocID="{A686FD4F-62B2-4542-85AF-E16937491C05}" presName="spacer" presStyleCnt="0"/>
      <dgm:spPr/>
    </dgm:pt>
    <dgm:pt modelId="{E5128D2A-BF6B-40C8-A1A1-BF40D316E8F5}" type="pres">
      <dgm:prSet presAssocID="{53F75384-D9E3-42F3-9D4F-BF2BCCEE7A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63254F-535F-4632-AE5A-ACBD3C38ECCB}" type="pres">
      <dgm:prSet presAssocID="{CE92AA01-5287-4FB6-933B-D2723B055D26}" presName="spacer" presStyleCnt="0"/>
      <dgm:spPr/>
    </dgm:pt>
    <dgm:pt modelId="{6FCBD7D2-933B-4E5A-A7A6-CC20C3304408}" type="pres">
      <dgm:prSet presAssocID="{5BE44C5B-C0D8-4A92-B7FA-86CB0D019E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632B9A0-D912-4A40-865E-24D56828D77F}" type="presOf" srcId="{5BE44C5B-C0D8-4A92-B7FA-86CB0D019E89}" destId="{6FCBD7D2-933B-4E5A-A7A6-CC20C3304408}" srcOrd="0" destOrd="0" presId="urn:microsoft.com/office/officeart/2005/8/layout/vList2"/>
    <dgm:cxn modelId="{E91AA569-4230-4FD0-B947-527DD3863658}" srcId="{F52C7FE2-5E78-4C3F-BD2A-9AC770A7C8B7}" destId="{32E88EB8-EF12-4D67-8A4E-2656E76449A5}" srcOrd="0" destOrd="0" parTransId="{9D42C382-34F3-4E70-ADDE-A3CDD9DA6E27}" sibTransId="{A686FD4F-62B2-4542-85AF-E16937491C05}"/>
    <dgm:cxn modelId="{5DB69B9B-A26B-42F7-9DB3-7BFB1A54466C}" srcId="{F52C7FE2-5E78-4C3F-BD2A-9AC770A7C8B7}" destId="{5BE44C5B-C0D8-4A92-B7FA-86CB0D019E89}" srcOrd="2" destOrd="0" parTransId="{4DBC1872-EF4D-4027-AE5C-4C2CE1D05DAB}" sibTransId="{E5B8D91B-4FBA-445A-9305-2B6D416EEACE}"/>
    <dgm:cxn modelId="{C087BD48-9930-48AF-A551-C0298724393B}" type="presOf" srcId="{32E88EB8-EF12-4D67-8A4E-2656E76449A5}" destId="{9757068C-DACB-42E6-AC9E-9965423A166F}" srcOrd="0" destOrd="0" presId="urn:microsoft.com/office/officeart/2005/8/layout/vList2"/>
    <dgm:cxn modelId="{013C1B02-3D25-4601-ACED-9084500D1785}" type="presOf" srcId="{53F75384-D9E3-42F3-9D4F-BF2BCCEE7A08}" destId="{E5128D2A-BF6B-40C8-A1A1-BF40D316E8F5}" srcOrd="0" destOrd="0" presId="urn:microsoft.com/office/officeart/2005/8/layout/vList2"/>
    <dgm:cxn modelId="{8AFE66D5-720C-43B3-BCD1-302E237A0B77}" type="presOf" srcId="{F52C7FE2-5E78-4C3F-BD2A-9AC770A7C8B7}" destId="{2533B022-A56A-4346-8754-413F7C05B782}" srcOrd="0" destOrd="0" presId="urn:microsoft.com/office/officeart/2005/8/layout/vList2"/>
    <dgm:cxn modelId="{5BBFDA21-F947-44EB-B9BA-9D20AB259A61}" srcId="{F52C7FE2-5E78-4C3F-BD2A-9AC770A7C8B7}" destId="{53F75384-D9E3-42F3-9D4F-BF2BCCEE7A08}" srcOrd="1" destOrd="0" parTransId="{69519DAE-6C98-4DFE-93AC-794274507342}" sibTransId="{CE92AA01-5287-4FB6-933B-D2723B055D26}"/>
    <dgm:cxn modelId="{5020CE2A-1728-40A0-8CEC-F1211EF53B6A}" type="presParOf" srcId="{2533B022-A56A-4346-8754-413F7C05B782}" destId="{9757068C-DACB-42E6-AC9E-9965423A166F}" srcOrd="0" destOrd="0" presId="urn:microsoft.com/office/officeart/2005/8/layout/vList2"/>
    <dgm:cxn modelId="{AC9E6749-C976-4A91-B422-513799D07F79}" type="presParOf" srcId="{2533B022-A56A-4346-8754-413F7C05B782}" destId="{620E6065-9F50-45AF-AA3C-612961BACF28}" srcOrd="1" destOrd="0" presId="urn:microsoft.com/office/officeart/2005/8/layout/vList2"/>
    <dgm:cxn modelId="{B73A39DF-9449-4633-B09B-729B64BB9FC8}" type="presParOf" srcId="{2533B022-A56A-4346-8754-413F7C05B782}" destId="{E5128D2A-BF6B-40C8-A1A1-BF40D316E8F5}" srcOrd="2" destOrd="0" presId="urn:microsoft.com/office/officeart/2005/8/layout/vList2"/>
    <dgm:cxn modelId="{8B0A11DB-2337-4AC1-8F5D-2479CAE8683F}" type="presParOf" srcId="{2533B022-A56A-4346-8754-413F7C05B782}" destId="{7463254F-535F-4632-AE5A-ACBD3C38ECCB}" srcOrd="3" destOrd="0" presId="urn:microsoft.com/office/officeart/2005/8/layout/vList2"/>
    <dgm:cxn modelId="{50768EBC-7F08-4335-A494-B52ED10E60DE}" type="presParOf" srcId="{2533B022-A56A-4346-8754-413F7C05B782}" destId="{6FCBD7D2-933B-4E5A-A7A6-CC20C330440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2E88EB8-EF12-4D67-8A4E-2656E76449A5}">
      <dgm:prSet/>
      <dgm:spPr/>
      <dgm:t>
        <a:bodyPr/>
        <a:lstStyle/>
        <a:p>
          <a:r>
            <a:rPr lang="en-GB" dirty="0"/>
            <a:t>PARENT DOES NOT FEAR YP WILL SELF HARM</a:t>
          </a:r>
        </a:p>
      </dgm:t>
    </dgm:pt>
    <dgm:pt modelId="{9D42C382-34F3-4E70-ADDE-A3CDD9DA6E27}" type="parTrans" cxnId="{E91AA569-4230-4FD0-B947-527DD3863658}">
      <dgm:prSet/>
      <dgm:spPr/>
      <dgm:t>
        <a:bodyPr/>
        <a:lstStyle/>
        <a:p>
          <a:endParaRPr lang="en-GB"/>
        </a:p>
      </dgm:t>
    </dgm:pt>
    <dgm:pt modelId="{A686FD4F-62B2-4542-85AF-E16937491C05}" type="sibTrans" cxnId="{E91AA569-4230-4FD0-B947-527DD3863658}">
      <dgm:prSet/>
      <dgm:spPr/>
      <dgm:t>
        <a:bodyPr/>
        <a:lstStyle/>
        <a:p>
          <a:endParaRPr lang="en-GB"/>
        </a:p>
      </dgm:t>
    </dgm:pt>
    <dgm:pt modelId="{53F75384-D9E3-42F3-9D4F-BF2BCCEE7A08}">
      <dgm:prSet/>
      <dgm:spPr/>
      <dgm:t>
        <a:bodyPr/>
        <a:lstStyle/>
        <a:p>
          <a:r>
            <a:rPr lang="en-GB" dirty="0"/>
            <a:t>FOLLOWS THROUGH WITH CONSEQUENCE </a:t>
          </a:r>
        </a:p>
      </dgm:t>
    </dgm:pt>
    <dgm:pt modelId="{69519DAE-6C98-4DFE-93AC-794274507342}" type="parTrans" cxnId="{5BBFDA21-F947-44EB-B9BA-9D20AB259A61}">
      <dgm:prSet/>
      <dgm:spPr/>
      <dgm:t>
        <a:bodyPr/>
        <a:lstStyle/>
        <a:p>
          <a:endParaRPr lang="en-GB"/>
        </a:p>
      </dgm:t>
    </dgm:pt>
    <dgm:pt modelId="{CE92AA01-5287-4FB6-933B-D2723B055D26}" type="sibTrans" cxnId="{5BBFDA21-F947-44EB-B9BA-9D20AB259A61}">
      <dgm:prSet/>
      <dgm:spPr/>
      <dgm:t>
        <a:bodyPr/>
        <a:lstStyle/>
        <a:p>
          <a:endParaRPr lang="en-GB"/>
        </a:p>
      </dgm:t>
    </dgm:pt>
    <dgm:pt modelId="{5BE44C5B-C0D8-4A92-B7FA-86CB0D019E89}">
      <dgm:prSet/>
      <dgm:spPr/>
      <dgm:t>
        <a:bodyPr/>
        <a:lstStyle/>
        <a:p>
          <a:r>
            <a:rPr lang="en-GB" dirty="0"/>
            <a:t>WIPE THE SLATE CLEAN </a:t>
          </a:r>
        </a:p>
      </dgm:t>
    </dgm:pt>
    <dgm:pt modelId="{4DBC1872-EF4D-4027-AE5C-4C2CE1D05DAB}" type="parTrans" cxnId="{5DB69B9B-A26B-42F7-9DB3-7BFB1A54466C}">
      <dgm:prSet/>
      <dgm:spPr/>
      <dgm:t>
        <a:bodyPr/>
        <a:lstStyle/>
        <a:p>
          <a:endParaRPr lang="en-GB"/>
        </a:p>
      </dgm:t>
    </dgm:pt>
    <dgm:pt modelId="{E5B8D91B-4FBA-445A-9305-2B6D416EEACE}" type="sibTrans" cxnId="{5DB69B9B-A26B-42F7-9DB3-7BFB1A54466C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57068C-DACB-42E6-AC9E-9965423A166F}" type="pres">
      <dgm:prSet presAssocID="{32E88EB8-EF12-4D67-8A4E-2656E76449A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0E6065-9F50-45AF-AA3C-612961BACF28}" type="pres">
      <dgm:prSet presAssocID="{A686FD4F-62B2-4542-85AF-E16937491C05}" presName="spacer" presStyleCnt="0"/>
      <dgm:spPr/>
    </dgm:pt>
    <dgm:pt modelId="{E5128D2A-BF6B-40C8-A1A1-BF40D316E8F5}" type="pres">
      <dgm:prSet presAssocID="{53F75384-D9E3-42F3-9D4F-BF2BCCEE7A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63254F-535F-4632-AE5A-ACBD3C38ECCB}" type="pres">
      <dgm:prSet presAssocID="{CE92AA01-5287-4FB6-933B-D2723B055D26}" presName="spacer" presStyleCnt="0"/>
      <dgm:spPr/>
    </dgm:pt>
    <dgm:pt modelId="{6FCBD7D2-933B-4E5A-A7A6-CC20C3304408}" type="pres">
      <dgm:prSet presAssocID="{5BE44C5B-C0D8-4A92-B7FA-86CB0D019E8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91AA569-4230-4FD0-B947-527DD3863658}" srcId="{F52C7FE2-5E78-4C3F-BD2A-9AC770A7C8B7}" destId="{32E88EB8-EF12-4D67-8A4E-2656E76449A5}" srcOrd="0" destOrd="0" parTransId="{9D42C382-34F3-4E70-ADDE-A3CDD9DA6E27}" sibTransId="{A686FD4F-62B2-4542-85AF-E16937491C05}"/>
    <dgm:cxn modelId="{5DB69B9B-A26B-42F7-9DB3-7BFB1A54466C}" srcId="{F52C7FE2-5E78-4C3F-BD2A-9AC770A7C8B7}" destId="{5BE44C5B-C0D8-4A92-B7FA-86CB0D019E89}" srcOrd="2" destOrd="0" parTransId="{4DBC1872-EF4D-4027-AE5C-4C2CE1D05DAB}" sibTransId="{E5B8D91B-4FBA-445A-9305-2B6D416EEACE}"/>
    <dgm:cxn modelId="{56C10A4D-5D47-4215-A0BB-D9D447B3652D}" type="presOf" srcId="{53F75384-D9E3-42F3-9D4F-BF2BCCEE7A08}" destId="{E5128D2A-BF6B-40C8-A1A1-BF40D316E8F5}" srcOrd="0" destOrd="0" presId="urn:microsoft.com/office/officeart/2005/8/layout/vList2"/>
    <dgm:cxn modelId="{8FDEBB19-F98B-499A-940A-A4CB1C55D66A}" type="presOf" srcId="{F52C7FE2-5E78-4C3F-BD2A-9AC770A7C8B7}" destId="{2533B022-A56A-4346-8754-413F7C05B782}" srcOrd="0" destOrd="0" presId="urn:microsoft.com/office/officeart/2005/8/layout/vList2"/>
    <dgm:cxn modelId="{DB439593-AA50-4942-BF8B-DF58C0046EB5}" type="presOf" srcId="{5BE44C5B-C0D8-4A92-B7FA-86CB0D019E89}" destId="{6FCBD7D2-933B-4E5A-A7A6-CC20C3304408}" srcOrd="0" destOrd="0" presId="urn:microsoft.com/office/officeart/2005/8/layout/vList2"/>
    <dgm:cxn modelId="{C6842042-3451-4105-8195-580ED549A0B8}" type="presOf" srcId="{32E88EB8-EF12-4D67-8A4E-2656E76449A5}" destId="{9757068C-DACB-42E6-AC9E-9965423A166F}" srcOrd="0" destOrd="0" presId="urn:microsoft.com/office/officeart/2005/8/layout/vList2"/>
    <dgm:cxn modelId="{5BBFDA21-F947-44EB-B9BA-9D20AB259A61}" srcId="{F52C7FE2-5E78-4C3F-BD2A-9AC770A7C8B7}" destId="{53F75384-D9E3-42F3-9D4F-BF2BCCEE7A08}" srcOrd="1" destOrd="0" parTransId="{69519DAE-6C98-4DFE-93AC-794274507342}" sibTransId="{CE92AA01-5287-4FB6-933B-D2723B055D26}"/>
    <dgm:cxn modelId="{4976DC54-9CC8-4008-B8B0-DE8C062961D3}" type="presParOf" srcId="{2533B022-A56A-4346-8754-413F7C05B782}" destId="{9757068C-DACB-42E6-AC9E-9965423A166F}" srcOrd="0" destOrd="0" presId="urn:microsoft.com/office/officeart/2005/8/layout/vList2"/>
    <dgm:cxn modelId="{FC6ED431-8B21-4188-98F6-645F5A0AEB7D}" type="presParOf" srcId="{2533B022-A56A-4346-8754-413F7C05B782}" destId="{620E6065-9F50-45AF-AA3C-612961BACF28}" srcOrd="1" destOrd="0" presId="urn:microsoft.com/office/officeart/2005/8/layout/vList2"/>
    <dgm:cxn modelId="{F54CB1E7-185F-4279-9B16-8B2043C5C569}" type="presParOf" srcId="{2533B022-A56A-4346-8754-413F7C05B782}" destId="{E5128D2A-BF6B-40C8-A1A1-BF40D316E8F5}" srcOrd="2" destOrd="0" presId="urn:microsoft.com/office/officeart/2005/8/layout/vList2"/>
    <dgm:cxn modelId="{848C0688-9503-4F1E-859F-65BA3AFBAF6A}" type="presParOf" srcId="{2533B022-A56A-4346-8754-413F7C05B782}" destId="{7463254F-535F-4632-AE5A-ACBD3C38ECCB}" srcOrd="3" destOrd="0" presId="urn:microsoft.com/office/officeart/2005/8/layout/vList2"/>
    <dgm:cxn modelId="{B99973AC-B48C-441E-832D-C019384AD80B}" type="presParOf" srcId="{2533B022-A56A-4346-8754-413F7C05B782}" destId="{6FCBD7D2-933B-4E5A-A7A6-CC20C330440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2C7FE2-5E78-4C3F-BD2A-9AC770A7C8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2E88EB8-EF12-4D67-8A4E-2656E76449A5}">
      <dgm:prSet/>
      <dgm:spPr/>
      <dgm:t>
        <a:bodyPr/>
        <a:lstStyle/>
        <a:p>
          <a:r>
            <a:rPr lang="en-GB" dirty="0"/>
            <a:t>PARENT FEARS YP WILL SELF HARM</a:t>
          </a:r>
        </a:p>
      </dgm:t>
    </dgm:pt>
    <dgm:pt modelId="{9D42C382-34F3-4E70-ADDE-A3CDD9DA6E27}" type="parTrans" cxnId="{E91AA569-4230-4FD0-B947-527DD3863658}">
      <dgm:prSet/>
      <dgm:spPr/>
      <dgm:t>
        <a:bodyPr/>
        <a:lstStyle/>
        <a:p>
          <a:endParaRPr lang="en-GB"/>
        </a:p>
      </dgm:t>
    </dgm:pt>
    <dgm:pt modelId="{A686FD4F-62B2-4542-85AF-E16937491C05}" type="sibTrans" cxnId="{E91AA569-4230-4FD0-B947-527DD3863658}">
      <dgm:prSet/>
      <dgm:spPr/>
      <dgm:t>
        <a:bodyPr/>
        <a:lstStyle/>
        <a:p>
          <a:endParaRPr lang="en-GB"/>
        </a:p>
      </dgm:t>
    </dgm:pt>
    <dgm:pt modelId="{791E227A-08B9-4C23-A690-11D30F524937}">
      <dgm:prSet/>
      <dgm:spPr/>
      <dgm:t>
        <a:bodyPr/>
        <a:lstStyle/>
        <a:p>
          <a:r>
            <a:rPr lang="en-GB" dirty="0"/>
            <a:t>WITHDRAW CONSEQUENCE </a:t>
          </a:r>
        </a:p>
      </dgm:t>
    </dgm:pt>
    <dgm:pt modelId="{7ED8E804-1C29-4224-A87A-FAC15DDACBFD}" type="parTrans" cxnId="{71F59166-FA44-4D37-A646-7A0E6E191062}">
      <dgm:prSet/>
      <dgm:spPr/>
      <dgm:t>
        <a:bodyPr/>
        <a:lstStyle/>
        <a:p>
          <a:endParaRPr lang="en-GB"/>
        </a:p>
      </dgm:t>
    </dgm:pt>
    <dgm:pt modelId="{333345E9-CDD0-4E83-A05E-B7082E574DF5}" type="sibTrans" cxnId="{71F59166-FA44-4D37-A646-7A0E6E191062}">
      <dgm:prSet/>
      <dgm:spPr/>
      <dgm:t>
        <a:bodyPr/>
        <a:lstStyle/>
        <a:p>
          <a:endParaRPr lang="en-GB"/>
        </a:p>
      </dgm:t>
    </dgm:pt>
    <dgm:pt modelId="{BD3418AC-2C2E-4395-81BB-8F3FCA655360}">
      <dgm:prSet/>
      <dgm:spPr/>
      <dgm:t>
        <a:bodyPr/>
        <a:lstStyle/>
        <a:p>
          <a:r>
            <a:rPr lang="en-GB" dirty="0"/>
            <a:t>GIVE AN ‘I’ STATEMENT (PARENT IN CONTROL)</a:t>
          </a:r>
        </a:p>
      </dgm:t>
    </dgm:pt>
    <dgm:pt modelId="{9349DBC0-5737-4626-A9DD-6844DE7CDCE4}" type="parTrans" cxnId="{92094914-760C-4441-92E6-7973C262A670}">
      <dgm:prSet/>
      <dgm:spPr/>
      <dgm:t>
        <a:bodyPr/>
        <a:lstStyle/>
        <a:p>
          <a:endParaRPr lang="en-GB"/>
        </a:p>
      </dgm:t>
    </dgm:pt>
    <dgm:pt modelId="{9CC2C9DA-A171-4176-AA1F-2587372CAA80}" type="sibTrans" cxnId="{92094914-760C-4441-92E6-7973C262A670}">
      <dgm:prSet/>
      <dgm:spPr/>
      <dgm:t>
        <a:bodyPr/>
        <a:lstStyle/>
        <a:p>
          <a:endParaRPr lang="en-GB"/>
        </a:p>
      </dgm:t>
    </dgm:pt>
    <dgm:pt modelId="{19214CBC-7E5A-4572-B230-A3A294FBFF28}">
      <dgm:prSet/>
      <dgm:spPr/>
      <dgm:t>
        <a:bodyPr/>
        <a:lstStyle/>
        <a:p>
          <a:r>
            <a:rPr lang="en-GB" dirty="0"/>
            <a:t>PARENT MANAGE OWN FEELINGS</a:t>
          </a:r>
        </a:p>
      </dgm:t>
    </dgm:pt>
    <dgm:pt modelId="{A3EB5AEF-2322-4D41-84F7-6E19E6A03577}" type="parTrans" cxnId="{60839E00-56E8-4CD9-80AA-9A96109DB51E}">
      <dgm:prSet/>
      <dgm:spPr/>
      <dgm:t>
        <a:bodyPr/>
        <a:lstStyle/>
        <a:p>
          <a:endParaRPr lang="en-GB"/>
        </a:p>
      </dgm:t>
    </dgm:pt>
    <dgm:pt modelId="{11736DE5-BA2F-4B96-8205-7C2E7B35EA30}" type="sibTrans" cxnId="{60839E00-56E8-4CD9-80AA-9A96109DB51E}">
      <dgm:prSet/>
      <dgm:spPr/>
      <dgm:t>
        <a:bodyPr/>
        <a:lstStyle/>
        <a:p>
          <a:endParaRPr lang="en-GB"/>
        </a:p>
      </dgm:t>
    </dgm:pt>
    <dgm:pt modelId="{C1D34B76-CB7B-46BA-A7F3-8852C6D29B53}">
      <dgm:prSet/>
      <dgm:spPr/>
      <dgm:t>
        <a:bodyPr/>
        <a:lstStyle/>
        <a:p>
          <a:r>
            <a:rPr lang="en-GB" dirty="0"/>
            <a:t>WIPE THE SLATE CLEAN  </a:t>
          </a:r>
        </a:p>
      </dgm:t>
    </dgm:pt>
    <dgm:pt modelId="{9CC09D5E-CF30-4D3A-BE42-2617843C9E92}" type="parTrans" cxnId="{396458B1-CF72-4C6D-B705-28873F945DA5}">
      <dgm:prSet/>
      <dgm:spPr/>
      <dgm:t>
        <a:bodyPr/>
        <a:lstStyle/>
        <a:p>
          <a:endParaRPr lang="en-GB"/>
        </a:p>
      </dgm:t>
    </dgm:pt>
    <dgm:pt modelId="{B9D1A65A-0A98-4799-96C7-661FEE2B0A79}" type="sibTrans" cxnId="{396458B1-CF72-4C6D-B705-28873F945DA5}">
      <dgm:prSet/>
      <dgm:spPr/>
      <dgm:t>
        <a:bodyPr/>
        <a:lstStyle/>
        <a:p>
          <a:endParaRPr lang="en-GB"/>
        </a:p>
      </dgm:t>
    </dgm:pt>
    <dgm:pt modelId="{2533B022-A56A-4346-8754-413F7C05B782}" type="pres">
      <dgm:prSet presAssocID="{F52C7FE2-5E78-4C3F-BD2A-9AC770A7C8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57068C-DACB-42E6-AC9E-9965423A166F}" type="pres">
      <dgm:prSet presAssocID="{32E88EB8-EF12-4D67-8A4E-2656E76449A5}" presName="parentText" presStyleLbl="node1" presStyleIdx="0" presStyleCnt="5" custLinFactY="-74435" custLinFactNeighborX="163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0E6065-9F50-45AF-AA3C-612961BACF28}" type="pres">
      <dgm:prSet presAssocID="{A686FD4F-62B2-4542-85AF-E16937491C05}" presName="spacer" presStyleCnt="0"/>
      <dgm:spPr/>
    </dgm:pt>
    <dgm:pt modelId="{4324A209-851B-4144-8B9F-88902C3EE4B4}" type="pres">
      <dgm:prSet presAssocID="{791E227A-08B9-4C23-A690-11D30F524937}" presName="parentText" presStyleLbl="node1" presStyleIdx="1" presStyleCnt="5" custLinFactY="-63515" custLinFactNeighborX="-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629D3D-A0E0-4013-BF20-898F742E59EC}" type="pres">
      <dgm:prSet presAssocID="{333345E9-CDD0-4E83-A05E-B7082E574DF5}" presName="spacer" presStyleCnt="0"/>
      <dgm:spPr/>
    </dgm:pt>
    <dgm:pt modelId="{BC7549F2-483F-4FB8-A8DA-775E18795849}" type="pres">
      <dgm:prSet presAssocID="{BD3418AC-2C2E-4395-81BB-8F3FCA655360}" presName="parentText" presStyleLbl="node1" presStyleIdx="2" presStyleCnt="5" custLinFactY="-35167" custLinFactNeighborX="-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26DAC-4EE7-4D2C-91B6-4ED979F1F82D}" type="pres">
      <dgm:prSet presAssocID="{9CC2C9DA-A171-4176-AA1F-2587372CAA80}" presName="spacer" presStyleCnt="0"/>
      <dgm:spPr/>
    </dgm:pt>
    <dgm:pt modelId="{974AD227-FD1B-46DF-812B-653DACBF0D27}" type="pres">
      <dgm:prSet presAssocID="{19214CBC-7E5A-4572-B230-A3A294FBFF2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041A23-B0CC-418C-BF43-727D8BBAA4A3}" type="pres">
      <dgm:prSet presAssocID="{11736DE5-BA2F-4B96-8205-7C2E7B35EA30}" presName="spacer" presStyleCnt="0"/>
      <dgm:spPr/>
    </dgm:pt>
    <dgm:pt modelId="{273283F4-B1DF-4A49-A111-2241795E3F99}" type="pres">
      <dgm:prSet presAssocID="{C1D34B76-CB7B-46BA-A7F3-8852C6D29B53}" presName="parentText" presStyleLbl="node1" presStyleIdx="4" presStyleCnt="5" custLinFactY="38174" custLinFactNeighborX="-150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4BB489B-817F-4519-9C84-E1825F683B10}" type="presOf" srcId="{32E88EB8-EF12-4D67-8A4E-2656E76449A5}" destId="{9757068C-DACB-42E6-AC9E-9965423A166F}" srcOrd="0" destOrd="0" presId="urn:microsoft.com/office/officeart/2005/8/layout/vList2"/>
    <dgm:cxn modelId="{F93071B9-23E2-489C-8DD9-EEDC1FF68654}" type="presOf" srcId="{F52C7FE2-5E78-4C3F-BD2A-9AC770A7C8B7}" destId="{2533B022-A56A-4346-8754-413F7C05B782}" srcOrd="0" destOrd="0" presId="urn:microsoft.com/office/officeart/2005/8/layout/vList2"/>
    <dgm:cxn modelId="{70DBE38D-0AB6-4369-91EC-542BDA6ABB1F}" type="presOf" srcId="{19214CBC-7E5A-4572-B230-A3A294FBFF28}" destId="{974AD227-FD1B-46DF-812B-653DACBF0D27}" srcOrd="0" destOrd="0" presId="urn:microsoft.com/office/officeart/2005/8/layout/vList2"/>
    <dgm:cxn modelId="{71F59166-FA44-4D37-A646-7A0E6E191062}" srcId="{F52C7FE2-5E78-4C3F-BD2A-9AC770A7C8B7}" destId="{791E227A-08B9-4C23-A690-11D30F524937}" srcOrd="1" destOrd="0" parTransId="{7ED8E804-1C29-4224-A87A-FAC15DDACBFD}" sibTransId="{333345E9-CDD0-4E83-A05E-B7082E574DF5}"/>
    <dgm:cxn modelId="{DAD15EDB-6F2E-46C8-816B-FFB8829B89C0}" type="presOf" srcId="{791E227A-08B9-4C23-A690-11D30F524937}" destId="{4324A209-851B-4144-8B9F-88902C3EE4B4}" srcOrd="0" destOrd="0" presId="urn:microsoft.com/office/officeart/2005/8/layout/vList2"/>
    <dgm:cxn modelId="{396458B1-CF72-4C6D-B705-28873F945DA5}" srcId="{F52C7FE2-5E78-4C3F-BD2A-9AC770A7C8B7}" destId="{C1D34B76-CB7B-46BA-A7F3-8852C6D29B53}" srcOrd="4" destOrd="0" parTransId="{9CC09D5E-CF30-4D3A-BE42-2617843C9E92}" sibTransId="{B9D1A65A-0A98-4799-96C7-661FEE2B0A79}"/>
    <dgm:cxn modelId="{92094914-760C-4441-92E6-7973C262A670}" srcId="{F52C7FE2-5E78-4C3F-BD2A-9AC770A7C8B7}" destId="{BD3418AC-2C2E-4395-81BB-8F3FCA655360}" srcOrd="2" destOrd="0" parTransId="{9349DBC0-5737-4626-A9DD-6844DE7CDCE4}" sibTransId="{9CC2C9DA-A171-4176-AA1F-2587372CAA80}"/>
    <dgm:cxn modelId="{E91AA569-4230-4FD0-B947-527DD3863658}" srcId="{F52C7FE2-5E78-4C3F-BD2A-9AC770A7C8B7}" destId="{32E88EB8-EF12-4D67-8A4E-2656E76449A5}" srcOrd="0" destOrd="0" parTransId="{9D42C382-34F3-4E70-ADDE-A3CDD9DA6E27}" sibTransId="{A686FD4F-62B2-4542-85AF-E16937491C05}"/>
    <dgm:cxn modelId="{910D6207-FFDD-4A48-955F-8428FA4093EC}" type="presOf" srcId="{C1D34B76-CB7B-46BA-A7F3-8852C6D29B53}" destId="{273283F4-B1DF-4A49-A111-2241795E3F99}" srcOrd="0" destOrd="0" presId="urn:microsoft.com/office/officeart/2005/8/layout/vList2"/>
    <dgm:cxn modelId="{8669527C-18FB-4EAF-A3A5-AD5B31F83105}" type="presOf" srcId="{BD3418AC-2C2E-4395-81BB-8F3FCA655360}" destId="{BC7549F2-483F-4FB8-A8DA-775E18795849}" srcOrd="0" destOrd="0" presId="urn:microsoft.com/office/officeart/2005/8/layout/vList2"/>
    <dgm:cxn modelId="{60839E00-56E8-4CD9-80AA-9A96109DB51E}" srcId="{F52C7FE2-5E78-4C3F-BD2A-9AC770A7C8B7}" destId="{19214CBC-7E5A-4572-B230-A3A294FBFF28}" srcOrd="3" destOrd="0" parTransId="{A3EB5AEF-2322-4D41-84F7-6E19E6A03577}" sibTransId="{11736DE5-BA2F-4B96-8205-7C2E7B35EA30}"/>
    <dgm:cxn modelId="{75E8981F-5AF8-4F7D-9D19-F8D36BF41160}" type="presParOf" srcId="{2533B022-A56A-4346-8754-413F7C05B782}" destId="{9757068C-DACB-42E6-AC9E-9965423A166F}" srcOrd="0" destOrd="0" presId="urn:microsoft.com/office/officeart/2005/8/layout/vList2"/>
    <dgm:cxn modelId="{6D8A49E3-D240-4D15-9783-0335CDFBECAE}" type="presParOf" srcId="{2533B022-A56A-4346-8754-413F7C05B782}" destId="{620E6065-9F50-45AF-AA3C-612961BACF28}" srcOrd="1" destOrd="0" presId="urn:microsoft.com/office/officeart/2005/8/layout/vList2"/>
    <dgm:cxn modelId="{CA5F517E-B390-435C-A068-0F05215DD826}" type="presParOf" srcId="{2533B022-A56A-4346-8754-413F7C05B782}" destId="{4324A209-851B-4144-8B9F-88902C3EE4B4}" srcOrd="2" destOrd="0" presId="urn:microsoft.com/office/officeart/2005/8/layout/vList2"/>
    <dgm:cxn modelId="{7653B941-077F-4932-9CEE-49902B8111AC}" type="presParOf" srcId="{2533B022-A56A-4346-8754-413F7C05B782}" destId="{3E629D3D-A0E0-4013-BF20-898F742E59EC}" srcOrd="3" destOrd="0" presId="urn:microsoft.com/office/officeart/2005/8/layout/vList2"/>
    <dgm:cxn modelId="{3B999C58-8A13-4CC3-8F97-B9F09D81B726}" type="presParOf" srcId="{2533B022-A56A-4346-8754-413F7C05B782}" destId="{BC7549F2-483F-4FB8-A8DA-775E18795849}" srcOrd="4" destOrd="0" presId="urn:microsoft.com/office/officeart/2005/8/layout/vList2"/>
    <dgm:cxn modelId="{6CCE4071-9C03-4FC3-A7E9-589467259AB7}" type="presParOf" srcId="{2533B022-A56A-4346-8754-413F7C05B782}" destId="{7FC26DAC-4EE7-4D2C-91B6-4ED979F1F82D}" srcOrd="5" destOrd="0" presId="urn:microsoft.com/office/officeart/2005/8/layout/vList2"/>
    <dgm:cxn modelId="{C60523AC-5F15-44C8-A7B4-E1231E71AE72}" type="presParOf" srcId="{2533B022-A56A-4346-8754-413F7C05B782}" destId="{974AD227-FD1B-46DF-812B-653DACBF0D27}" srcOrd="6" destOrd="0" presId="urn:microsoft.com/office/officeart/2005/8/layout/vList2"/>
    <dgm:cxn modelId="{C9A25321-98DA-43D2-8EF2-FC5A41FC69E2}" type="presParOf" srcId="{2533B022-A56A-4346-8754-413F7C05B782}" destId="{24041A23-B0CC-418C-BF43-727D8BBAA4A3}" srcOrd="7" destOrd="0" presId="urn:microsoft.com/office/officeart/2005/8/layout/vList2"/>
    <dgm:cxn modelId="{E9B68A5A-59EA-475E-9DC0-8CC827AC13A9}" type="presParOf" srcId="{2533B022-A56A-4346-8754-413F7C05B782}" destId="{273283F4-B1DF-4A49-A111-2241795E3F9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9F0CB-3FC1-47F9-B307-91512AD0BFBD}">
      <dsp:nvSpPr>
        <dsp:cNvPr id="0" name=""/>
        <dsp:cNvSpPr/>
      </dsp:nvSpPr>
      <dsp:spPr>
        <a:xfrm>
          <a:off x="0" y="701"/>
          <a:ext cx="6677025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YP MISBEHAVES (NOT RELATED TO SELF HARM) </a:t>
          </a:r>
        </a:p>
      </dsp:txBody>
      <dsp:txXfrm>
        <a:off x="54373" y="55074"/>
        <a:ext cx="6568279" cy="1005094"/>
      </dsp:txXfrm>
    </dsp:sp>
    <dsp:sp modelId="{71BB7191-9B93-42FB-8178-7C186B63A897}">
      <dsp:nvSpPr>
        <dsp:cNvPr id="0" name=""/>
        <dsp:cNvSpPr/>
      </dsp:nvSpPr>
      <dsp:spPr>
        <a:xfrm>
          <a:off x="0" y="1195181"/>
          <a:ext cx="6677025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WHO OWNS THE PROBLEM ? </a:t>
          </a:r>
        </a:p>
      </dsp:txBody>
      <dsp:txXfrm>
        <a:off x="54373" y="1249554"/>
        <a:ext cx="6568279" cy="1005094"/>
      </dsp:txXfrm>
    </dsp:sp>
    <dsp:sp modelId="{8352735F-B7D0-4AE9-A4C3-BCAB6E62D0F0}">
      <dsp:nvSpPr>
        <dsp:cNvPr id="0" name=""/>
        <dsp:cNvSpPr/>
      </dsp:nvSpPr>
      <dsp:spPr>
        <a:xfrm>
          <a:off x="0" y="2389661"/>
          <a:ext cx="6677025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IS THERE A LOGICAL CONSEQUENCE?</a:t>
          </a:r>
        </a:p>
      </dsp:txBody>
      <dsp:txXfrm>
        <a:off x="54373" y="2444034"/>
        <a:ext cx="6568279" cy="1005094"/>
      </dsp:txXfrm>
    </dsp:sp>
    <dsp:sp modelId="{68FAD61B-3451-44D4-9A7E-A6C1D45B2D97}">
      <dsp:nvSpPr>
        <dsp:cNvPr id="0" name=""/>
        <dsp:cNvSpPr/>
      </dsp:nvSpPr>
      <dsp:spPr>
        <a:xfrm>
          <a:off x="0" y="3584141"/>
          <a:ext cx="6677025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IS THERE A NATURAL CONSEQUENCE? </a:t>
          </a:r>
        </a:p>
      </dsp:txBody>
      <dsp:txXfrm>
        <a:off x="54373" y="3638514"/>
        <a:ext cx="6568279" cy="1005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97F0-19C0-4DF3-9B44-DE5DB1742B45}">
      <dsp:nvSpPr>
        <dsp:cNvPr id="0" name=""/>
        <dsp:cNvSpPr/>
      </dsp:nvSpPr>
      <dsp:spPr>
        <a:xfrm>
          <a:off x="0" y="34990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GIVE AN I STATEMENT (PARENT IN CONTROL) </a:t>
          </a:r>
        </a:p>
      </dsp:txBody>
      <dsp:txXfrm>
        <a:off x="71850" y="106840"/>
        <a:ext cx="6533325" cy="1328160"/>
      </dsp:txXfrm>
    </dsp:sp>
    <dsp:sp modelId="{52A6B663-3483-42AA-A2CF-C303E5DDB05B}">
      <dsp:nvSpPr>
        <dsp:cNvPr id="0" name=""/>
        <dsp:cNvSpPr/>
      </dsp:nvSpPr>
      <dsp:spPr>
        <a:xfrm>
          <a:off x="0" y="163103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MANAGES OWN FEELINGS</a:t>
          </a:r>
        </a:p>
      </dsp:txBody>
      <dsp:txXfrm>
        <a:off x="71850" y="1702881"/>
        <a:ext cx="6533325" cy="1328160"/>
      </dsp:txXfrm>
    </dsp:sp>
    <dsp:sp modelId="{2DF45B1F-B1FA-480B-ABB9-3582E3CF7C43}">
      <dsp:nvSpPr>
        <dsp:cNvPr id="0" name=""/>
        <dsp:cNvSpPr/>
      </dsp:nvSpPr>
      <dsp:spPr>
        <a:xfrm>
          <a:off x="0" y="319183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WIPE THE SLATE CLEAN  </a:t>
          </a:r>
        </a:p>
      </dsp:txBody>
      <dsp:txXfrm>
        <a:off x="71850" y="3263681"/>
        <a:ext cx="6533325" cy="1328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7068C-DACB-42E6-AC9E-9965423A166F}">
      <dsp:nvSpPr>
        <dsp:cNvPr id="0" name=""/>
        <dsp:cNvSpPr/>
      </dsp:nvSpPr>
      <dsp:spPr>
        <a:xfrm>
          <a:off x="0" y="640555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PARENT FEARS YP WILL SELF HARM</a:t>
          </a:r>
        </a:p>
      </dsp:txBody>
      <dsp:txXfrm>
        <a:off x="30442" y="670997"/>
        <a:ext cx="6616141" cy="562726"/>
      </dsp:txXfrm>
    </dsp:sp>
    <dsp:sp modelId="{4324A209-851B-4144-8B9F-88902C3EE4B4}">
      <dsp:nvSpPr>
        <dsp:cNvPr id="0" name=""/>
        <dsp:cNvSpPr/>
      </dsp:nvSpPr>
      <dsp:spPr>
        <a:xfrm>
          <a:off x="0" y="1339046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NO LOGICAL CONSEQUENCE GIVEN</a:t>
          </a:r>
        </a:p>
      </dsp:txBody>
      <dsp:txXfrm>
        <a:off x="30442" y="1369488"/>
        <a:ext cx="6616141" cy="562726"/>
      </dsp:txXfrm>
    </dsp:sp>
    <dsp:sp modelId="{BC7549F2-483F-4FB8-A8DA-775E18795849}">
      <dsp:nvSpPr>
        <dsp:cNvPr id="0" name=""/>
        <dsp:cNvSpPr/>
      </dsp:nvSpPr>
      <dsp:spPr>
        <a:xfrm>
          <a:off x="0" y="2037536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GIVE AN ‘I’ STATEMENT (PARENT IN CONTROL)</a:t>
          </a:r>
        </a:p>
      </dsp:txBody>
      <dsp:txXfrm>
        <a:off x="30442" y="2067978"/>
        <a:ext cx="6616141" cy="562726"/>
      </dsp:txXfrm>
    </dsp:sp>
    <dsp:sp modelId="{974AD227-FD1B-46DF-812B-653DACBF0D27}">
      <dsp:nvSpPr>
        <dsp:cNvPr id="0" name=""/>
        <dsp:cNvSpPr/>
      </dsp:nvSpPr>
      <dsp:spPr>
        <a:xfrm>
          <a:off x="0" y="2736026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PARENT MANAGES OWN FEELINGS</a:t>
          </a:r>
        </a:p>
      </dsp:txBody>
      <dsp:txXfrm>
        <a:off x="30442" y="2766468"/>
        <a:ext cx="6616141" cy="562726"/>
      </dsp:txXfrm>
    </dsp:sp>
    <dsp:sp modelId="{273283F4-B1DF-4A49-A111-2241795E3F99}">
      <dsp:nvSpPr>
        <dsp:cNvPr id="0" name=""/>
        <dsp:cNvSpPr/>
      </dsp:nvSpPr>
      <dsp:spPr>
        <a:xfrm>
          <a:off x="0" y="3434516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WIPE THE SLATE CLEAN </a:t>
          </a:r>
        </a:p>
      </dsp:txBody>
      <dsp:txXfrm>
        <a:off x="30442" y="3464958"/>
        <a:ext cx="6616141" cy="562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7068C-DACB-42E6-AC9E-9965423A166F}">
      <dsp:nvSpPr>
        <dsp:cNvPr id="0" name=""/>
        <dsp:cNvSpPr/>
      </dsp:nvSpPr>
      <dsp:spPr>
        <a:xfrm>
          <a:off x="0" y="89353"/>
          <a:ext cx="6677025" cy="1458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PARENT DOES NOT FEAR YP WILL SELF HARM</a:t>
          </a:r>
        </a:p>
      </dsp:txBody>
      <dsp:txXfrm>
        <a:off x="71206" y="160559"/>
        <a:ext cx="6534613" cy="1316246"/>
      </dsp:txXfrm>
    </dsp:sp>
    <dsp:sp modelId="{4324A209-851B-4144-8B9F-88902C3EE4B4}">
      <dsp:nvSpPr>
        <dsp:cNvPr id="0" name=""/>
        <dsp:cNvSpPr/>
      </dsp:nvSpPr>
      <dsp:spPr>
        <a:xfrm>
          <a:off x="0" y="1620011"/>
          <a:ext cx="6677025" cy="1458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WILL A LOGICAL CONSEQUENCE FEEL  UNCOMFORTABLE FOR PARENT BUT SAFE </a:t>
          </a:r>
        </a:p>
      </dsp:txBody>
      <dsp:txXfrm>
        <a:off x="71206" y="1691217"/>
        <a:ext cx="6534613" cy="1316246"/>
      </dsp:txXfrm>
    </dsp:sp>
    <dsp:sp modelId="{BC7549F2-483F-4FB8-A8DA-775E18795849}">
      <dsp:nvSpPr>
        <dsp:cNvPr id="0" name=""/>
        <dsp:cNvSpPr/>
      </dsp:nvSpPr>
      <dsp:spPr>
        <a:xfrm>
          <a:off x="0" y="3150670"/>
          <a:ext cx="6677025" cy="1458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500" kern="1200" dirty="0"/>
            <a:t>PUT IN A SHORT CONSEQUENCE.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500" kern="1200" dirty="0"/>
            <a:t>GIVE WITH EMPATHY &amp; SADNESS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500" kern="1200" dirty="0"/>
        </a:p>
      </dsp:txBody>
      <dsp:txXfrm>
        <a:off x="71206" y="3221876"/>
        <a:ext cx="6534613" cy="1316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7068C-DACB-42E6-AC9E-9965423A166F}">
      <dsp:nvSpPr>
        <dsp:cNvPr id="0" name=""/>
        <dsp:cNvSpPr/>
      </dsp:nvSpPr>
      <dsp:spPr>
        <a:xfrm>
          <a:off x="0" y="34990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PARENT DOES NOT FEAR YP WILL SELF HARM</a:t>
          </a:r>
        </a:p>
      </dsp:txBody>
      <dsp:txXfrm>
        <a:off x="71850" y="106840"/>
        <a:ext cx="6533325" cy="1328160"/>
      </dsp:txXfrm>
    </dsp:sp>
    <dsp:sp modelId="{E5128D2A-BF6B-40C8-A1A1-BF40D316E8F5}">
      <dsp:nvSpPr>
        <dsp:cNvPr id="0" name=""/>
        <dsp:cNvSpPr/>
      </dsp:nvSpPr>
      <dsp:spPr>
        <a:xfrm>
          <a:off x="0" y="161341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FOLLOWS THROUGH WITH CONSEQUENCE </a:t>
          </a:r>
        </a:p>
      </dsp:txBody>
      <dsp:txXfrm>
        <a:off x="71850" y="1685261"/>
        <a:ext cx="6533325" cy="1328160"/>
      </dsp:txXfrm>
    </dsp:sp>
    <dsp:sp modelId="{6FCBD7D2-933B-4E5A-A7A6-CC20C3304408}">
      <dsp:nvSpPr>
        <dsp:cNvPr id="0" name=""/>
        <dsp:cNvSpPr/>
      </dsp:nvSpPr>
      <dsp:spPr>
        <a:xfrm>
          <a:off x="0" y="319183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WIPE THE SLATE CLEAN  </a:t>
          </a:r>
        </a:p>
      </dsp:txBody>
      <dsp:txXfrm>
        <a:off x="71850" y="3263681"/>
        <a:ext cx="6533325" cy="1328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7068C-DACB-42E6-AC9E-9965423A166F}">
      <dsp:nvSpPr>
        <dsp:cNvPr id="0" name=""/>
        <dsp:cNvSpPr/>
      </dsp:nvSpPr>
      <dsp:spPr>
        <a:xfrm>
          <a:off x="0" y="34990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PARENT DOES NOT FEAR YP WILL SELF HARM</a:t>
          </a:r>
        </a:p>
      </dsp:txBody>
      <dsp:txXfrm>
        <a:off x="71850" y="106840"/>
        <a:ext cx="6533325" cy="1328160"/>
      </dsp:txXfrm>
    </dsp:sp>
    <dsp:sp modelId="{E5128D2A-BF6B-40C8-A1A1-BF40D316E8F5}">
      <dsp:nvSpPr>
        <dsp:cNvPr id="0" name=""/>
        <dsp:cNvSpPr/>
      </dsp:nvSpPr>
      <dsp:spPr>
        <a:xfrm>
          <a:off x="0" y="161341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FOLLOWS THROUGH WITH CONSEQUENCE </a:t>
          </a:r>
        </a:p>
      </dsp:txBody>
      <dsp:txXfrm>
        <a:off x="71850" y="1685261"/>
        <a:ext cx="6533325" cy="1328160"/>
      </dsp:txXfrm>
    </dsp:sp>
    <dsp:sp modelId="{6FCBD7D2-933B-4E5A-A7A6-CC20C3304408}">
      <dsp:nvSpPr>
        <dsp:cNvPr id="0" name=""/>
        <dsp:cNvSpPr/>
      </dsp:nvSpPr>
      <dsp:spPr>
        <a:xfrm>
          <a:off x="0" y="3191831"/>
          <a:ext cx="6677025" cy="14718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700" kern="1200" dirty="0"/>
            <a:t>WIPE THE SLATE CLEAN </a:t>
          </a:r>
        </a:p>
      </dsp:txBody>
      <dsp:txXfrm>
        <a:off x="71850" y="3263681"/>
        <a:ext cx="6533325" cy="1328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7068C-DACB-42E6-AC9E-9965423A166F}">
      <dsp:nvSpPr>
        <dsp:cNvPr id="0" name=""/>
        <dsp:cNvSpPr/>
      </dsp:nvSpPr>
      <dsp:spPr>
        <a:xfrm>
          <a:off x="0" y="101491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PARENT FEARS YP WILL SELF HARM</a:t>
          </a:r>
        </a:p>
      </dsp:txBody>
      <dsp:txXfrm>
        <a:off x="30442" y="131933"/>
        <a:ext cx="6616141" cy="562726"/>
      </dsp:txXfrm>
    </dsp:sp>
    <dsp:sp modelId="{4324A209-851B-4144-8B9F-88902C3EE4B4}">
      <dsp:nvSpPr>
        <dsp:cNvPr id="0" name=""/>
        <dsp:cNvSpPr/>
      </dsp:nvSpPr>
      <dsp:spPr>
        <a:xfrm>
          <a:off x="0" y="868080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WITHDRAW CONSEQUENCE </a:t>
          </a:r>
        </a:p>
      </dsp:txBody>
      <dsp:txXfrm>
        <a:off x="30442" y="898522"/>
        <a:ext cx="6616141" cy="562726"/>
      </dsp:txXfrm>
    </dsp:sp>
    <dsp:sp modelId="{BC7549F2-483F-4FB8-A8DA-775E18795849}">
      <dsp:nvSpPr>
        <dsp:cNvPr id="0" name=""/>
        <dsp:cNvSpPr/>
      </dsp:nvSpPr>
      <dsp:spPr>
        <a:xfrm>
          <a:off x="0" y="1743351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GIVE AN ‘I’ STATEMENT (PARENT IN CONTROL)</a:t>
          </a:r>
        </a:p>
      </dsp:txBody>
      <dsp:txXfrm>
        <a:off x="30442" y="1773793"/>
        <a:ext cx="6616141" cy="562726"/>
      </dsp:txXfrm>
    </dsp:sp>
    <dsp:sp modelId="{974AD227-FD1B-46DF-812B-653DACBF0D27}">
      <dsp:nvSpPr>
        <dsp:cNvPr id="0" name=""/>
        <dsp:cNvSpPr/>
      </dsp:nvSpPr>
      <dsp:spPr>
        <a:xfrm>
          <a:off x="0" y="2736026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PARENT MANAGE OWN FEELINGS</a:t>
          </a:r>
        </a:p>
      </dsp:txBody>
      <dsp:txXfrm>
        <a:off x="30442" y="2766468"/>
        <a:ext cx="6616141" cy="562726"/>
      </dsp:txXfrm>
    </dsp:sp>
    <dsp:sp modelId="{273283F4-B1DF-4A49-A111-2241795E3F99}">
      <dsp:nvSpPr>
        <dsp:cNvPr id="0" name=""/>
        <dsp:cNvSpPr/>
      </dsp:nvSpPr>
      <dsp:spPr>
        <a:xfrm>
          <a:off x="0" y="3747452"/>
          <a:ext cx="6677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/>
            <a:t>WIPE THE SLATE CLEAN  </a:t>
          </a:r>
        </a:p>
      </dsp:txBody>
      <dsp:txXfrm>
        <a:off x="30442" y="3777894"/>
        <a:ext cx="6616141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9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711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26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30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17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9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14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94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84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12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3E385-1B75-4658-8322-A43BA4F0CDA3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B62D4-6B3C-4264-A7B2-6CF6DF5DB0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58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43B68A9-C8E6-4817-9252-D2BBEC19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GB" sz="4000" dirty="0">
                <a:solidFill>
                  <a:srgbClr val="000000"/>
                </a:solidFill>
              </a:rPr>
              <a:t>Session 7 </a:t>
            </a:r>
          </a:p>
        </p:txBody>
      </p:sp>
      <p:sp>
        <p:nvSpPr>
          <p:cNvPr id="25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D83485D-C13A-4077-BA04-FBDBCD5F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902532"/>
            <a:ext cx="4141760" cy="1967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108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There is a Natural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?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950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Is there a logical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but…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397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Is there a logical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but…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851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 Logical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is given …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97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Logical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given but…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14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 Logical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given but…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17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8E67F2-F753-4E06-8229-4970A6725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EE1BDFD-564B-44A4-841A-50D6A8E75C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BF5F-FE74-4328-B6D1-62D22A22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Session 7</a:t>
            </a: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007B8288-68CC-4847-8419-CF535B6B7E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9BFA73-33C7-4F7F-968C-4B483A1F1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96" y="520184"/>
            <a:ext cx="2532690" cy="747143"/>
          </a:xfrm>
          <a:prstGeom prst="rect">
            <a:avLst/>
          </a:prstGeom>
        </p:spPr>
      </p:pic>
      <p:sp>
        <p:nvSpPr>
          <p:cNvPr id="31" name="Freeform 68">
            <a:extLst>
              <a:ext uri="{FF2B5EF4-FFF2-40B4-BE49-F238E27FC236}">
                <a16:creationId xmlns:a16="http://schemas.microsoft.com/office/drawing/2014/main" xmlns="" id="{32BA8EA8-C1B6-4309-B674-F9F399B96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E034BBC0-A651-49A9-B6C4-654254766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6" y="3884458"/>
            <a:ext cx="3401820" cy="2670429"/>
          </a:xfrm>
          <a:prstGeom prst="rect">
            <a:avLst/>
          </a:prstGeom>
          <a:effectLst>
            <a:softEdge rad="406400"/>
          </a:effec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0887AEC-826B-4E77-BFA7-20C622DA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Introduction</a:t>
            </a:r>
          </a:p>
          <a:p>
            <a:r>
              <a:rPr lang="en-US" sz="2000" dirty="0">
                <a:solidFill>
                  <a:srgbClr val="000000"/>
                </a:solidFill>
              </a:rPr>
              <a:t>Reminder of housekeeping and our group rules/manners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Consequences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Home tasks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2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Rule 1. Ask yourself who has ownership </a:t>
            </a:r>
            <a:br>
              <a:rPr lang="en-GB" sz="4400" dirty="0"/>
            </a:br>
            <a:r>
              <a:rPr lang="en-GB" sz="4400" dirty="0"/>
              <a:t>of the problem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79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Rule 2. Own your own feelings- </a:t>
            </a:r>
            <a:br>
              <a:rPr lang="en-GB" sz="4400" dirty="0"/>
            </a:br>
            <a:r>
              <a:rPr lang="en-GB" sz="4400" dirty="0"/>
              <a:t>use ‘I’ statements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4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I-Statement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BB99CDD6-AF05-4B2A-9ADA-838961F7B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sz="4400" dirty="0" smtClean="0"/>
              <a:t>I feel  (name that feeling) </a:t>
            </a:r>
          </a:p>
          <a:p>
            <a:r>
              <a:rPr lang="en-GB" sz="4400" dirty="0" smtClean="0"/>
              <a:t>When (say what happened) </a:t>
            </a:r>
          </a:p>
          <a:p>
            <a:r>
              <a:rPr lang="en-GB" sz="4400" dirty="0" smtClean="0"/>
              <a:t>Because </a:t>
            </a:r>
            <a:r>
              <a:rPr lang="en-GB" sz="4400" dirty="0"/>
              <a:t>(why it upsets you) </a:t>
            </a:r>
          </a:p>
          <a:p>
            <a:r>
              <a:rPr lang="en-GB" sz="4400" dirty="0"/>
              <a:t>I would like (what you want to happen or change)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7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Rule 3 The consequence needs to have a direct and obvious link to the behaviour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Rule 4 Give consequences with</a:t>
            </a:r>
            <a:br>
              <a:rPr lang="en-GB" sz="4400" dirty="0"/>
            </a:br>
            <a:r>
              <a:rPr lang="en-GB" sz="4400" dirty="0"/>
              <a:t>sadness &amp; empathy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36D94-D17F-4F13-8F29-ECAC5FF3B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GB" sz="4400" dirty="0"/>
              <a:t>Rule 5 Clean slate … move on  </a:t>
            </a:r>
            <a:endParaRPr lang="en-GB" sz="4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98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32" y="1153572"/>
            <a:ext cx="3597302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Natural or logical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consequence ? 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E018E75E-553B-4ABC-A780-AB29E21264CD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454525" y="1062038"/>
          <a:ext cx="6677025" cy="469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91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Widescreen</PresentationFormat>
  <Paragraphs>50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Session 7</vt:lpstr>
      <vt:lpstr>Rule 1. Ask yourself who has ownership  of the problem </vt:lpstr>
      <vt:lpstr>Rule 2. Own your own feelings-  use ‘I’ statements</vt:lpstr>
      <vt:lpstr>I-Statement </vt:lpstr>
      <vt:lpstr>Rule 3 The consequence needs to have a direct and obvious link to the behaviour</vt:lpstr>
      <vt:lpstr>Rule 4 Give consequences with sadness &amp; empathy </vt:lpstr>
      <vt:lpstr>Rule 5 Clean slate … move on  </vt:lpstr>
      <vt:lpstr>Natural or logical  consequence ?  </vt:lpstr>
      <vt:lpstr>There is a Natural consequence ?  </vt:lpstr>
      <vt:lpstr>Is there a logical consequence but…  </vt:lpstr>
      <vt:lpstr>Is there a logical consequence but…  </vt:lpstr>
      <vt:lpstr>A Logical consequence is given …  </vt:lpstr>
      <vt:lpstr>Logical consequence given but…  </vt:lpstr>
      <vt:lpstr>A Logical consequence given but…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2020-06-05T17:58:36Z</dcterms:created>
  <dcterms:modified xsi:type="dcterms:W3CDTF">2020-06-05T17:58:52Z</dcterms:modified>
</cp:coreProperties>
</file>