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2DEB80-E1C3-4218-93C3-F8CDE0DF7C8F}" type="doc">
      <dgm:prSet loTypeId="urn:microsoft.com/office/officeart/2005/8/layout/hierarchy3" loCatId="hierarchy" qsTypeId="urn:microsoft.com/office/officeart/2005/8/quickstyle/simple4" qsCatId="simple" csTypeId="urn:microsoft.com/office/officeart/2005/8/colors/accent2_2" csCatId="accent2" phldr="1"/>
      <dgm:spPr/>
    </dgm:pt>
    <dgm:pt modelId="{81482EFE-6A85-4B0E-A9AD-3DD9F662EA16}">
      <dgm:prSet phldrT="[Text]"/>
      <dgm:spPr/>
      <dgm:t>
        <a:bodyPr/>
        <a:lstStyle/>
        <a:p>
          <a:r>
            <a:rPr lang="en-GB" dirty="0"/>
            <a:t>Baby </a:t>
          </a:r>
        </a:p>
      </dgm:t>
    </dgm:pt>
    <dgm:pt modelId="{F41D9555-ECFE-4F1E-A235-6B7721CB9BF1}" type="parTrans" cxnId="{1F62E567-DBAE-47E0-88B7-74575AB10FCA}">
      <dgm:prSet/>
      <dgm:spPr/>
      <dgm:t>
        <a:bodyPr/>
        <a:lstStyle/>
        <a:p>
          <a:endParaRPr lang="en-GB"/>
        </a:p>
      </dgm:t>
    </dgm:pt>
    <dgm:pt modelId="{FAA121A3-D631-48AE-8B15-E494760B50D0}" type="sibTrans" cxnId="{1F62E567-DBAE-47E0-88B7-74575AB10FCA}">
      <dgm:prSet/>
      <dgm:spPr/>
      <dgm:t>
        <a:bodyPr/>
        <a:lstStyle/>
        <a:p>
          <a:endParaRPr lang="en-GB"/>
        </a:p>
      </dgm:t>
    </dgm:pt>
    <dgm:pt modelId="{0E92B115-79DC-458B-8B76-997E8C8DE4C5}">
      <dgm:prSet phldrT="[Text]"/>
      <dgm:spPr/>
      <dgm:t>
        <a:bodyPr/>
        <a:lstStyle/>
        <a:p>
          <a:r>
            <a:rPr lang="en-GB"/>
            <a:t>Child </a:t>
          </a:r>
        </a:p>
      </dgm:t>
    </dgm:pt>
    <dgm:pt modelId="{D755F9A7-9DAE-4DF5-AFC3-1FF0CCE2122F}" type="parTrans" cxnId="{61D30505-1490-4875-B5D3-9D10DE0C60A3}">
      <dgm:prSet/>
      <dgm:spPr/>
      <dgm:t>
        <a:bodyPr/>
        <a:lstStyle/>
        <a:p>
          <a:endParaRPr lang="en-GB"/>
        </a:p>
      </dgm:t>
    </dgm:pt>
    <dgm:pt modelId="{5A23BC7A-6F99-4454-839E-CFFEBC36B7BA}" type="sibTrans" cxnId="{61D30505-1490-4875-B5D3-9D10DE0C60A3}">
      <dgm:prSet/>
      <dgm:spPr/>
      <dgm:t>
        <a:bodyPr/>
        <a:lstStyle/>
        <a:p>
          <a:endParaRPr lang="en-GB"/>
        </a:p>
      </dgm:t>
    </dgm:pt>
    <dgm:pt modelId="{C477A6E5-920F-46A4-A83B-F183AA150D41}">
      <dgm:prSet phldrT="[Text]"/>
      <dgm:spPr/>
      <dgm:t>
        <a:bodyPr/>
        <a:lstStyle/>
        <a:p>
          <a:r>
            <a:rPr lang="en-GB" dirty="0"/>
            <a:t>Adolescent </a:t>
          </a:r>
        </a:p>
      </dgm:t>
    </dgm:pt>
    <dgm:pt modelId="{7FBF5E4D-FC46-4287-97F7-78C265CA985E}" type="parTrans" cxnId="{DCFA6B8C-38BA-4E88-BC34-593CDA696C4F}">
      <dgm:prSet/>
      <dgm:spPr/>
      <dgm:t>
        <a:bodyPr/>
        <a:lstStyle/>
        <a:p>
          <a:endParaRPr lang="en-GB"/>
        </a:p>
      </dgm:t>
    </dgm:pt>
    <dgm:pt modelId="{DB0C7D66-E0C2-41D5-BD34-D075AD5E7281}" type="sibTrans" cxnId="{DCFA6B8C-38BA-4E88-BC34-593CDA696C4F}">
      <dgm:prSet/>
      <dgm:spPr/>
      <dgm:t>
        <a:bodyPr/>
        <a:lstStyle/>
        <a:p>
          <a:endParaRPr lang="en-GB"/>
        </a:p>
      </dgm:t>
    </dgm:pt>
    <dgm:pt modelId="{D693CE3F-540B-477A-A756-26BE1C496F44}">
      <dgm:prSet/>
      <dgm:spPr/>
      <dgm:t>
        <a:bodyPr/>
        <a:lstStyle/>
        <a:p>
          <a:r>
            <a:rPr lang="en-GB"/>
            <a:t>Adult </a:t>
          </a:r>
        </a:p>
      </dgm:t>
    </dgm:pt>
    <dgm:pt modelId="{D9D3CBCE-5413-40B5-A2C5-935E80DB559A}" type="parTrans" cxnId="{889E357D-F6CA-45C1-A940-E6E6F567E3B6}">
      <dgm:prSet/>
      <dgm:spPr/>
      <dgm:t>
        <a:bodyPr/>
        <a:lstStyle/>
        <a:p>
          <a:endParaRPr lang="en-GB"/>
        </a:p>
      </dgm:t>
    </dgm:pt>
    <dgm:pt modelId="{05987CB8-D7B2-4750-81A9-6EC76A1D65A6}" type="sibTrans" cxnId="{889E357D-F6CA-45C1-A940-E6E6F567E3B6}">
      <dgm:prSet/>
      <dgm:spPr/>
      <dgm:t>
        <a:bodyPr/>
        <a:lstStyle/>
        <a:p>
          <a:endParaRPr lang="en-GB"/>
        </a:p>
      </dgm:t>
    </dgm:pt>
    <dgm:pt modelId="{581D43FD-BA60-460A-AA6A-D4CA1B16CA1D}" type="pres">
      <dgm:prSet presAssocID="{3D2DEB80-E1C3-4218-93C3-F8CDE0DF7C8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3C9225-D753-47B3-BE9B-26BFCED950A0}" type="pres">
      <dgm:prSet presAssocID="{81482EFE-6A85-4B0E-A9AD-3DD9F662EA16}" presName="root" presStyleCnt="0"/>
      <dgm:spPr/>
    </dgm:pt>
    <dgm:pt modelId="{9A693950-E0AF-4C30-AC0A-1357EBAAB83E}" type="pres">
      <dgm:prSet presAssocID="{81482EFE-6A85-4B0E-A9AD-3DD9F662EA16}" presName="rootComposite" presStyleCnt="0"/>
      <dgm:spPr/>
    </dgm:pt>
    <dgm:pt modelId="{1062D1BF-5985-47C3-BF21-A3D315949305}" type="pres">
      <dgm:prSet presAssocID="{81482EFE-6A85-4B0E-A9AD-3DD9F662EA16}" presName="rootText" presStyleLbl="node1" presStyleIdx="0" presStyleCnt="4"/>
      <dgm:spPr/>
      <dgm:t>
        <a:bodyPr/>
        <a:lstStyle/>
        <a:p>
          <a:endParaRPr lang="en-GB"/>
        </a:p>
      </dgm:t>
    </dgm:pt>
    <dgm:pt modelId="{16E37117-6FCA-4414-8875-CCF003F70687}" type="pres">
      <dgm:prSet presAssocID="{81482EFE-6A85-4B0E-A9AD-3DD9F662EA16}" presName="rootConnector" presStyleLbl="node1" presStyleIdx="0" presStyleCnt="4"/>
      <dgm:spPr/>
      <dgm:t>
        <a:bodyPr/>
        <a:lstStyle/>
        <a:p>
          <a:endParaRPr lang="en-GB"/>
        </a:p>
      </dgm:t>
    </dgm:pt>
    <dgm:pt modelId="{99C13E0C-28A0-4B4E-8F67-B84E227F691E}" type="pres">
      <dgm:prSet presAssocID="{81482EFE-6A85-4B0E-A9AD-3DD9F662EA16}" presName="childShape" presStyleCnt="0"/>
      <dgm:spPr/>
    </dgm:pt>
    <dgm:pt modelId="{EB5A6815-F11C-4346-973B-E26103985FB0}" type="pres">
      <dgm:prSet presAssocID="{0E92B115-79DC-458B-8B76-997E8C8DE4C5}" presName="root" presStyleCnt="0"/>
      <dgm:spPr/>
    </dgm:pt>
    <dgm:pt modelId="{FB5553B0-47BB-426C-AC30-69AC9BBE9120}" type="pres">
      <dgm:prSet presAssocID="{0E92B115-79DC-458B-8B76-997E8C8DE4C5}" presName="rootComposite" presStyleCnt="0"/>
      <dgm:spPr/>
    </dgm:pt>
    <dgm:pt modelId="{00BB44AE-7BDE-44B2-9F7E-3E1D9DB965F2}" type="pres">
      <dgm:prSet presAssocID="{0E92B115-79DC-458B-8B76-997E8C8DE4C5}" presName="rootText" presStyleLbl="node1" presStyleIdx="1" presStyleCnt="4"/>
      <dgm:spPr/>
      <dgm:t>
        <a:bodyPr/>
        <a:lstStyle/>
        <a:p>
          <a:endParaRPr lang="en-GB"/>
        </a:p>
      </dgm:t>
    </dgm:pt>
    <dgm:pt modelId="{D5CB4271-A5B3-4CC1-BCCB-330FA4AD9692}" type="pres">
      <dgm:prSet presAssocID="{0E92B115-79DC-458B-8B76-997E8C8DE4C5}" presName="rootConnector" presStyleLbl="node1" presStyleIdx="1" presStyleCnt="4"/>
      <dgm:spPr/>
      <dgm:t>
        <a:bodyPr/>
        <a:lstStyle/>
        <a:p>
          <a:endParaRPr lang="en-GB"/>
        </a:p>
      </dgm:t>
    </dgm:pt>
    <dgm:pt modelId="{A28A1D12-2FD7-4D1B-883D-EB960FB415ED}" type="pres">
      <dgm:prSet presAssocID="{0E92B115-79DC-458B-8B76-997E8C8DE4C5}" presName="childShape" presStyleCnt="0"/>
      <dgm:spPr/>
    </dgm:pt>
    <dgm:pt modelId="{B5068E53-C881-4E35-A991-B5FE212278A1}" type="pres">
      <dgm:prSet presAssocID="{C477A6E5-920F-46A4-A83B-F183AA150D41}" presName="root" presStyleCnt="0"/>
      <dgm:spPr/>
    </dgm:pt>
    <dgm:pt modelId="{6F4D476E-C786-4543-AE6C-5BF2B5E002CF}" type="pres">
      <dgm:prSet presAssocID="{C477A6E5-920F-46A4-A83B-F183AA150D41}" presName="rootComposite" presStyleCnt="0"/>
      <dgm:spPr/>
    </dgm:pt>
    <dgm:pt modelId="{40D51A57-0E5E-408D-9270-9BC1717EB6B5}" type="pres">
      <dgm:prSet presAssocID="{C477A6E5-920F-46A4-A83B-F183AA150D41}" presName="rootText" presStyleLbl="node1" presStyleIdx="2" presStyleCnt="4"/>
      <dgm:spPr/>
      <dgm:t>
        <a:bodyPr/>
        <a:lstStyle/>
        <a:p>
          <a:endParaRPr lang="en-GB"/>
        </a:p>
      </dgm:t>
    </dgm:pt>
    <dgm:pt modelId="{10EB91C7-3A21-43C2-8F69-50282C62A857}" type="pres">
      <dgm:prSet presAssocID="{C477A6E5-920F-46A4-A83B-F183AA150D41}" presName="rootConnector" presStyleLbl="node1" presStyleIdx="2" presStyleCnt="4"/>
      <dgm:spPr/>
      <dgm:t>
        <a:bodyPr/>
        <a:lstStyle/>
        <a:p>
          <a:endParaRPr lang="en-GB"/>
        </a:p>
      </dgm:t>
    </dgm:pt>
    <dgm:pt modelId="{E32019B5-7665-47E9-935E-4C3347B7242F}" type="pres">
      <dgm:prSet presAssocID="{C477A6E5-920F-46A4-A83B-F183AA150D41}" presName="childShape" presStyleCnt="0"/>
      <dgm:spPr/>
    </dgm:pt>
    <dgm:pt modelId="{FAC50399-117E-438F-9E74-42FCC5D6BE62}" type="pres">
      <dgm:prSet presAssocID="{D693CE3F-540B-477A-A756-26BE1C496F44}" presName="root" presStyleCnt="0"/>
      <dgm:spPr/>
    </dgm:pt>
    <dgm:pt modelId="{E9B6EE65-FC6E-41A0-A848-54F02E25BA19}" type="pres">
      <dgm:prSet presAssocID="{D693CE3F-540B-477A-A756-26BE1C496F44}" presName="rootComposite" presStyleCnt="0"/>
      <dgm:spPr/>
    </dgm:pt>
    <dgm:pt modelId="{1963B087-29BE-4D01-A8DD-827F6176EA06}" type="pres">
      <dgm:prSet presAssocID="{D693CE3F-540B-477A-A756-26BE1C496F44}" presName="rootText" presStyleLbl="node1" presStyleIdx="3" presStyleCnt="4"/>
      <dgm:spPr/>
      <dgm:t>
        <a:bodyPr/>
        <a:lstStyle/>
        <a:p>
          <a:endParaRPr lang="en-GB"/>
        </a:p>
      </dgm:t>
    </dgm:pt>
    <dgm:pt modelId="{1B64AF0B-08E9-4EBD-AC02-78667C89B9C8}" type="pres">
      <dgm:prSet presAssocID="{D693CE3F-540B-477A-A756-26BE1C496F44}" presName="rootConnector" presStyleLbl="node1" presStyleIdx="3" presStyleCnt="4"/>
      <dgm:spPr/>
      <dgm:t>
        <a:bodyPr/>
        <a:lstStyle/>
        <a:p>
          <a:endParaRPr lang="en-GB"/>
        </a:p>
      </dgm:t>
    </dgm:pt>
    <dgm:pt modelId="{DB97236B-B434-498A-B580-A86771B158AB}" type="pres">
      <dgm:prSet presAssocID="{D693CE3F-540B-477A-A756-26BE1C496F44}" presName="childShape" presStyleCnt="0"/>
      <dgm:spPr/>
    </dgm:pt>
  </dgm:ptLst>
  <dgm:cxnLst>
    <dgm:cxn modelId="{F055F216-A840-4BD3-860C-4BD323255328}" type="presOf" srcId="{D693CE3F-540B-477A-A756-26BE1C496F44}" destId="{1B64AF0B-08E9-4EBD-AC02-78667C89B9C8}" srcOrd="1" destOrd="0" presId="urn:microsoft.com/office/officeart/2005/8/layout/hierarchy3"/>
    <dgm:cxn modelId="{353E63A8-5EAD-4451-8D4D-2E0EAADECDF4}" type="presOf" srcId="{0E92B115-79DC-458B-8B76-997E8C8DE4C5}" destId="{D5CB4271-A5B3-4CC1-BCCB-330FA4AD9692}" srcOrd="1" destOrd="0" presId="urn:microsoft.com/office/officeart/2005/8/layout/hierarchy3"/>
    <dgm:cxn modelId="{889E357D-F6CA-45C1-A940-E6E6F567E3B6}" srcId="{3D2DEB80-E1C3-4218-93C3-F8CDE0DF7C8F}" destId="{D693CE3F-540B-477A-A756-26BE1C496F44}" srcOrd="3" destOrd="0" parTransId="{D9D3CBCE-5413-40B5-A2C5-935E80DB559A}" sibTransId="{05987CB8-D7B2-4750-81A9-6EC76A1D65A6}"/>
    <dgm:cxn modelId="{232BA98F-DA8B-4696-86D6-CB7211734EBD}" type="presOf" srcId="{81482EFE-6A85-4B0E-A9AD-3DD9F662EA16}" destId="{16E37117-6FCA-4414-8875-CCF003F70687}" srcOrd="1" destOrd="0" presId="urn:microsoft.com/office/officeart/2005/8/layout/hierarchy3"/>
    <dgm:cxn modelId="{1F62E567-DBAE-47E0-88B7-74575AB10FCA}" srcId="{3D2DEB80-E1C3-4218-93C3-F8CDE0DF7C8F}" destId="{81482EFE-6A85-4B0E-A9AD-3DD9F662EA16}" srcOrd="0" destOrd="0" parTransId="{F41D9555-ECFE-4F1E-A235-6B7721CB9BF1}" sibTransId="{FAA121A3-D631-48AE-8B15-E494760B50D0}"/>
    <dgm:cxn modelId="{70F1811F-ABA0-46B0-B0CA-1CF7BD8D6BB7}" type="presOf" srcId="{D693CE3F-540B-477A-A756-26BE1C496F44}" destId="{1963B087-29BE-4D01-A8DD-827F6176EA06}" srcOrd="0" destOrd="0" presId="urn:microsoft.com/office/officeart/2005/8/layout/hierarchy3"/>
    <dgm:cxn modelId="{61D30505-1490-4875-B5D3-9D10DE0C60A3}" srcId="{3D2DEB80-E1C3-4218-93C3-F8CDE0DF7C8F}" destId="{0E92B115-79DC-458B-8B76-997E8C8DE4C5}" srcOrd="1" destOrd="0" parTransId="{D755F9A7-9DAE-4DF5-AFC3-1FF0CCE2122F}" sibTransId="{5A23BC7A-6F99-4454-839E-CFFEBC36B7BA}"/>
    <dgm:cxn modelId="{DCFA6B8C-38BA-4E88-BC34-593CDA696C4F}" srcId="{3D2DEB80-E1C3-4218-93C3-F8CDE0DF7C8F}" destId="{C477A6E5-920F-46A4-A83B-F183AA150D41}" srcOrd="2" destOrd="0" parTransId="{7FBF5E4D-FC46-4287-97F7-78C265CA985E}" sibTransId="{DB0C7D66-E0C2-41D5-BD34-D075AD5E7281}"/>
    <dgm:cxn modelId="{1AC0C6B1-5C95-4684-B5AC-A827B71DF2A0}" type="presOf" srcId="{0E92B115-79DC-458B-8B76-997E8C8DE4C5}" destId="{00BB44AE-7BDE-44B2-9F7E-3E1D9DB965F2}" srcOrd="0" destOrd="0" presId="urn:microsoft.com/office/officeart/2005/8/layout/hierarchy3"/>
    <dgm:cxn modelId="{D36D46E1-1525-4172-8E45-99D526E3D41D}" type="presOf" srcId="{81482EFE-6A85-4B0E-A9AD-3DD9F662EA16}" destId="{1062D1BF-5985-47C3-BF21-A3D315949305}" srcOrd="0" destOrd="0" presId="urn:microsoft.com/office/officeart/2005/8/layout/hierarchy3"/>
    <dgm:cxn modelId="{84C4D17B-2F0B-48CF-8952-0E2E97CFEC19}" type="presOf" srcId="{C477A6E5-920F-46A4-A83B-F183AA150D41}" destId="{10EB91C7-3A21-43C2-8F69-50282C62A857}" srcOrd="1" destOrd="0" presId="urn:microsoft.com/office/officeart/2005/8/layout/hierarchy3"/>
    <dgm:cxn modelId="{6CBDA518-EF7D-456F-B60B-9AA259E20ACC}" type="presOf" srcId="{3D2DEB80-E1C3-4218-93C3-F8CDE0DF7C8F}" destId="{581D43FD-BA60-460A-AA6A-D4CA1B16CA1D}" srcOrd="0" destOrd="0" presId="urn:microsoft.com/office/officeart/2005/8/layout/hierarchy3"/>
    <dgm:cxn modelId="{A2EC2F4B-3E55-4D35-9A78-5C86B6DFE2A3}" type="presOf" srcId="{C477A6E5-920F-46A4-A83B-F183AA150D41}" destId="{40D51A57-0E5E-408D-9270-9BC1717EB6B5}" srcOrd="0" destOrd="0" presId="urn:microsoft.com/office/officeart/2005/8/layout/hierarchy3"/>
    <dgm:cxn modelId="{1EDA16FF-C585-49C0-A751-9263FF7F2194}" type="presParOf" srcId="{581D43FD-BA60-460A-AA6A-D4CA1B16CA1D}" destId="{2C3C9225-D753-47B3-BE9B-26BFCED950A0}" srcOrd="0" destOrd="0" presId="urn:microsoft.com/office/officeart/2005/8/layout/hierarchy3"/>
    <dgm:cxn modelId="{715B2A33-5180-474E-AF00-A837EAB7BC74}" type="presParOf" srcId="{2C3C9225-D753-47B3-BE9B-26BFCED950A0}" destId="{9A693950-E0AF-4C30-AC0A-1357EBAAB83E}" srcOrd="0" destOrd="0" presId="urn:microsoft.com/office/officeart/2005/8/layout/hierarchy3"/>
    <dgm:cxn modelId="{70BC37F0-2C9B-41C7-9EBE-4623DD3395CF}" type="presParOf" srcId="{9A693950-E0AF-4C30-AC0A-1357EBAAB83E}" destId="{1062D1BF-5985-47C3-BF21-A3D315949305}" srcOrd="0" destOrd="0" presId="urn:microsoft.com/office/officeart/2005/8/layout/hierarchy3"/>
    <dgm:cxn modelId="{FF80C0E7-140F-4F6F-BA7E-40ECA0D83D13}" type="presParOf" srcId="{9A693950-E0AF-4C30-AC0A-1357EBAAB83E}" destId="{16E37117-6FCA-4414-8875-CCF003F70687}" srcOrd="1" destOrd="0" presId="urn:microsoft.com/office/officeart/2005/8/layout/hierarchy3"/>
    <dgm:cxn modelId="{E768D716-7F64-4A0F-B805-C7DC23EED09D}" type="presParOf" srcId="{2C3C9225-D753-47B3-BE9B-26BFCED950A0}" destId="{99C13E0C-28A0-4B4E-8F67-B84E227F691E}" srcOrd="1" destOrd="0" presId="urn:microsoft.com/office/officeart/2005/8/layout/hierarchy3"/>
    <dgm:cxn modelId="{8424EC9E-4421-4D9C-8361-1715BA53FBE5}" type="presParOf" srcId="{581D43FD-BA60-460A-AA6A-D4CA1B16CA1D}" destId="{EB5A6815-F11C-4346-973B-E26103985FB0}" srcOrd="1" destOrd="0" presId="urn:microsoft.com/office/officeart/2005/8/layout/hierarchy3"/>
    <dgm:cxn modelId="{BCCB9CE6-3AB0-424C-9C36-51ABFBC6971E}" type="presParOf" srcId="{EB5A6815-F11C-4346-973B-E26103985FB0}" destId="{FB5553B0-47BB-426C-AC30-69AC9BBE9120}" srcOrd="0" destOrd="0" presId="urn:microsoft.com/office/officeart/2005/8/layout/hierarchy3"/>
    <dgm:cxn modelId="{13EA8A6A-265E-4460-B2F8-C9DCA3AC72C7}" type="presParOf" srcId="{FB5553B0-47BB-426C-AC30-69AC9BBE9120}" destId="{00BB44AE-7BDE-44B2-9F7E-3E1D9DB965F2}" srcOrd="0" destOrd="0" presId="urn:microsoft.com/office/officeart/2005/8/layout/hierarchy3"/>
    <dgm:cxn modelId="{D20C57E1-A80C-4281-83D4-88E19963569D}" type="presParOf" srcId="{FB5553B0-47BB-426C-AC30-69AC9BBE9120}" destId="{D5CB4271-A5B3-4CC1-BCCB-330FA4AD9692}" srcOrd="1" destOrd="0" presId="urn:microsoft.com/office/officeart/2005/8/layout/hierarchy3"/>
    <dgm:cxn modelId="{111F1212-4F03-4AC0-BFB7-C9DD685F1A3E}" type="presParOf" srcId="{EB5A6815-F11C-4346-973B-E26103985FB0}" destId="{A28A1D12-2FD7-4D1B-883D-EB960FB415ED}" srcOrd="1" destOrd="0" presId="urn:microsoft.com/office/officeart/2005/8/layout/hierarchy3"/>
    <dgm:cxn modelId="{6A5BC0C9-0822-4DF4-BEAF-D60DC3FC32D9}" type="presParOf" srcId="{581D43FD-BA60-460A-AA6A-D4CA1B16CA1D}" destId="{B5068E53-C881-4E35-A991-B5FE212278A1}" srcOrd="2" destOrd="0" presId="urn:microsoft.com/office/officeart/2005/8/layout/hierarchy3"/>
    <dgm:cxn modelId="{57F5078D-DBCE-4064-AEFF-808956F1EC8C}" type="presParOf" srcId="{B5068E53-C881-4E35-A991-B5FE212278A1}" destId="{6F4D476E-C786-4543-AE6C-5BF2B5E002CF}" srcOrd="0" destOrd="0" presId="urn:microsoft.com/office/officeart/2005/8/layout/hierarchy3"/>
    <dgm:cxn modelId="{BF3C3ECD-805C-46AD-99AC-FCE94F3D4915}" type="presParOf" srcId="{6F4D476E-C786-4543-AE6C-5BF2B5E002CF}" destId="{40D51A57-0E5E-408D-9270-9BC1717EB6B5}" srcOrd="0" destOrd="0" presId="urn:microsoft.com/office/officeart/2005/8/layout/hierarchy3"/>
    <dgm:cxn modelId="{FACB59F7-FE12-4E94-B07E-5E4CFA697BB3}" type="presParOf" srcId="{6F4D476E-C786-4543-AE6C-5BF2B5E002CF}" destId="{10EB91C7-3A21-43C2-8F69-50282C62A857}" srcOrd="1" destOrd="0" presId="urn:microsoft.com/office/officeart/2005/8/layout/hierarchy3"/>
    <dgm:cxn modelId="{1BC8D946-E43D-4BD9-A42F-C25D44DF4BAA}" type="presParOf" srcId="{B5068E53-C881-4E35-A991-B5FE212278A1}" destId="{E32019B5-7665-47E9-935E-4C3347B7242F}" srcOrd="1" destOrd="0" presId="urn:microsoft.com/office/officeart/2005/8/layout/hierarchy3"/>
    <dgm:cxn modelId="{C5C86D23-606A-4A5E-A6CE-8DE6FC29B34F}" type="presParOf" srcId="{581D43FD-BA60-460A-AA6A-D4CA1B16CA1D}" destId="{FAC50399-117E-438F-9E74-42FCC5D6BE62}" srcOrd="3" destOrd="0" presId="urn:microsoft.com/office/officeart/2005/8/layout/hierarchy3"/>
    <dgm:cxn modelId="{39FE1976-7AFB-4E41-8363-656D0DB9BA2A}" type="presParOf" srcId="{FAC50399-117E-438F-9E74-42FCC5D6BE62}" destId="{E9B6EE65-FC6E-41A0-A848-54F02E25BA19}" srcOrd="0" destOrd="0" presId="urn:microsoft.com/office/officeart/2005/8/layout/hierarchy3"/>
    <dgm:cxn modelId="{15274B49-2C27-4B66-A6F6-082423851BE1}" type="presParOf" srcId="{E9B6EE65-FC6E-41A0-A848-54F02E25BA19}" destId="{1963B087-29BE-4D01-A8DD-827F6176EA06}" srcOrd="0" destOrd="0" presId="urn:microsoft.com/office/officeart/2005/8/layout/hierarchy3"/>
    <dgm:cxn modelId="{84DA6243-1CC9-42E0-8132-F65EB7B96A67}" type="presParOf" srcId="{E9B6EE65-FC6E-41A0-A848-54F02E25BA19}" destId="{1B64AF0B-08E9-4EBD-AC02-78667C89B9C8}" srcOrd="1" destOrd="0" presId="urn:microsoft.com/office/officeart/2005/8/layout/hierarchy3"/>
    <dgm:cxn modelId="{D52A8EAF-7A16-4E13-B421-CF1B7D46E034}" type="presParOf" srcId="{FAC50399-117E-438F-9E74-42FCC5D6BE62}" destId="{DB97236B-B434-498A-B580-A86771B158A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2D1BF-5985-47C3-BF21-A3D315949305}">
      <dsp:nvSpPr>
        <dsp:cNvPr id="0" name=""/>
        <dsp:cNvSpPr/>
      </dsp:nvSpPr>
      <dsp:spPr>
        <a:xfrm>
          <a:off x="872" y="142599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Baby </a:t>
          </a:r>
        </a:p>
      </dsp:txBody>
      <dsp:txXfrm>
        <a:off x="15560" y="1440678"/>
        <a:ext cx="973614" cy="472119"/>
      </dsp:txXfrm>
    </dsp:sp>
    <dsp:sp modelId="{00BB44AE-7BDE-44B2-9F7E-3E1D9DB965F2}">
      <dsp:nvSpPr>
        <dsp:cNvPr id="0" name=""/>
        <dsp:cNvSpPr/>
      </dsp:nvSpPr>
      <dsp:spPr>
        <a:xfrm>
          <a:off x="1254610" y="142599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/>
            <a:t>Child </a:t>
          </a:r>
        </a:p>
      </dsp:txBody>
      <dsp:txXfrm>
        <a:off x="1269298" y="1440678"/>
        <a:ext cx="973614" cy="472119"/>
      </dsp:txXfrm>
    </dsp:sp>
    <dsp:sp modelId="{40D51A57-0E5E-408D-9270-9BC1717EB6B5}">
      <dsp:nvSpPr>
        <dsp:cNvPr id="0" name=""/>
        <dsp:cNvSpPr/>
      </dsp:nvSpPr>
      <dsp:spPr>
        <a:xfrm>
          <a:off x="2508348" y="142599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/>
            <a:t>Adolescent </a:t>
          </a:r>
        </a:p>
      </dsp:txBody>
      <dsp:txXfrm>
        <a:off x="2523036" y="1440678"/>
        <a:ext cx="973614" cy="472119"/>
      </dsp:txXfrm>
    </dsp:sp>
    <dsp:sp modelId="{1963B087-29BE-4D01-A8DD-827F6176EA06}">
      <dsp:nvSpPr>
        <dsp:cNvPr id="0" name=""/>
        <dsp:cNvSpPr/>
      </dsp:nvSpPr>
      <dsp:spPr>
        <a:xfrm>
          <a:off x="3762086" y="1425990"/>
          <a:ext cx="1002990" cy="501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/>
            <a:t>Adult </a:t>
          </a:r>
        </a:p>
      </dsp:txBody>
      <dsp:txXfrm>
        <a:off x="3776774" y="1440678"/>
        <a:ext cx="973614" cy="472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79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2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393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76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6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51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23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68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869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9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52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D77DB-3D89-412C-9742-AFDF91B2A056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709BF-928B-4B05-8647-3D20F95BE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32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43B68A9-C8E6-4817-9252-D2BBEC19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2191" y="3429000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GB" sz="4000" dirty="0">
                <a:solidFill>
                  <a:srgbClr val="000000"/>
                </a:solidFill>
              </a:rPr>
              <a:t>Session 2 </a:t>
            </a:r>
          </a:p>
        </p:txBody>
      </p:sp>
      <p:sp>
        <p:nvSpPr>
          <p:cNvPr id="25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D83485D-C13A-4077-BA04-FBDBCD5F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902532"/>
            <a:ext cx="4141760" cy="1967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73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70195" y="1489710"/>
            <a:ext cx="4531940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478938" y="4040594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9014691" y="4271427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xmlns="" id="{17614F70-100A-4563-8079-23279485C529}"/>
              </a:ext>
            </a:extLst>
          </p:cNvPr>
          <p:cNvSpPr/>
          <p:nvPr/>
        </p:nvSpPr>
        <p:spPr>
          <a:xfrm>
            <a:off x="8746386" y="3700054"/>
            <a:ext cx="172655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80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8275C-1C36-4ECC-858E-D334A25C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en-GB" sz="4400" b="1" dirty="0">
                <a:solidFill>
                  <a:srgbClr val="FFC000"/>
                </a:solidFill>
              </a:rPr>
              <a:t>Cerebellum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A7870-2028-4347-8997-D58FE54EB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b="1" dirty="0"/>
              <a:t> </a:t>
            </a:r>
            <a:endParaRPr lang="en-GB" dirty="0"/>
          </a:p>
          <a:p>
            <a:r>
              <a:rPr lang="en-GB" sz="2400" dirty="0">
                <a:solidFill>
                  <a:srgbClr val="FFC000"/>
                </a:solidFill>
              </a:rPr>
              <a:t>Balance</a:t>
            </a:r>
          </a:p>
          <a:p>
            <a:r>
              <a:rPr lang="en-GB" sz="2400" dirty="0">
                <a:solidFill>
                  <a:srgbClr val="FFC000"/>
                </a:solidFill>
              </a:rPr>
              <a:t>Co-ordination</a:t>
            </a:r>
          </a:p>
          <a:p>
            <a:r>
              <a:rPr lang="en-GB" sz="2400" dirty="0">
                <a:solidFill>
                  <a:srgbClr val="FFC000"/>
                </a:solidFill>
              </a:rPr>
              <a:t>Fine muscle control</a:t>
            </a:r>
          </a:p>
          <a:p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 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xmlns="" id="{38462BD7-B739-4C69-B319-DEDFE01EAB3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91674" y="995363"/>
            <a:ext cx="3810646" cy="4873625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E8E4B4C4-04DA-4622-B388-E81C4A99D307}"/>
              </a:ext>
            </a:extLst>
          </p:cNvPr>
          <p:cNvSpPr/>
          <p:nvPr/>
        </p:nvSpPr>
        <p:spPr>
          <a:xfrm>
            <a:off x="10319834" y="3845920"/>
            <a:ext cx="114362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226312" y="1489710"/>
            <a:ext cx="4375823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596233" y="3983964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602135" y="3574987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xmlns="" id="{17614F70-100A-4563-8079-23279485C529}"/>
              </a:ext>
            </a:extLst>
          </p:cNvPr>
          <p:cNvSpPr/>
          <p:nvPr/>
        </p:nvSpPr>
        <p:spPr>
          <a:xfrm>
            <a:off x="8730278" y="2839401"/>
            <a:ext cx="172655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72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159405" y="1489710"/>
            <a:ext cx="4442730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538937" y="3995115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676300" y="367195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9032517" y="2273009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0ECB8557-F35A-40E8-B2F3-700DAEF64B07}"/>
              </a:ext>
            </a:extLst>
          </p:cNvPr>
          <p:cNvSpPr/>
          <p:nvPr/>
        </p:nvSpPr>
        <p:spPr>
          <a:xfrm>
            <a:off x="8709131" y="2833784"/>
            <a:ext cx="1025883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22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8275C-1C36-4ECC-858E-D334A25C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en-GB" sz="4400" b="1" dirty="0">
                <a:solidFill>
                  <a:srgbClr val="00B050"/>
                </a:solidFill>
              </a:rPr>
              <a:t>Occipital Lobe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A7870-2028-4347-8997-D58FE54EB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b="1" dirty="0"/>
              <a:t> </a:t>
            </a:r>
            <a:endParaRPr lang="en-GB" dirty="0"/>
          </a:p>
          <a:p>
            <a:r>
              <a:rPr lang="en-GB" sz="2400" b="1" dirty="0">
                <a:solidFill>
                  <a:srgbClr val="00B050"/>
                </a:solidFill>
              </a:rPr>
              <a:t>Vision</a:t>
            </a:r>
            <a:endParaRPr lang="en-GB" sz="2400" dirty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rgbClr val="00B050"/>
                </a:solidFill>
              </a:rPr>
              <a:t>&amp;</a:t>
            </a:r>
            <a:endParaRPr lang="en-GB" sz="2400" dirty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rgbClr val="00B050"/>
                </a:solidFill>
              </a:rPr>
              <a:t>Colour</a:t>
            </a:r>
            <a:endParaRPr lang="en-GB" sz="2400" dirty="0">
              <a:solidFill>
                <a:srgbClr val="00B050"/>
              </a:solidFill>
            </a:endParaRPr>
          </a:p>
          <a:p>
            <a:r>
              <a:rPr lang="en-GB" sz="2400" b="1" dirty="0">
                <a:solidFill>
                  <a:srgbClr val="00B050"/>
                </a:solidFill>
              </a:rPr>
              <a:t>Blindness</a:t>
            </a:r>
            <a:endParaRPr lang="en-GB" sz="2400" dirty="0">
              <a:solidFill>
                <a:srgbClr val="00B050"/>
              </a:solidFill>
            </a:endParaRPr>
          </a:p>
          <a:p>
            <a:endParaRPr lang="en-GB" dirty="0"/>
          </a:p>
          <a:p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 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xmlns="" id="{38462BD7-B739-4C69-B319-DEDFE01EAB3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63965" y="987425"/>
            <a:ext cx="3810646" cy="4873625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F6F965E3-0A86-4648-A2A6-188E6FE1E6DC}"/>
              </a:ext>
            </a:extLst>
          </p:cNvPr>
          <p:cNvSpPr/>
          <p:nvPr/>
        </p:nvSpPr>
        <p:spPr>
          <a:xfrm>
            <a:off x="10236020" y="2760197"/>
            <a:ext cx="1530531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6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03288" y="1489710"/>
            <a:ext cx="4498486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53271" y="4039719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649855" y="3597789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474363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0ECB8557-F35A-40E8-B2F3-700DAEF64B07}"/>
              </a:ext>
            </a:extLst>
          </p:cNvPr>
          <p:cNvSpPr/>
          <p:nvPr/>
        </p:nvSpPr>
        <p:spPr>
          <a:xfrm>
            <a:off x="8742585" y="1821831"/>
            <a:ext cx="172655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6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76891" y="1489710"/>
            <a:ext cx="4598847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73745" y="4151232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839200" y="3586803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675738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0ECB8557-F35A-40E8-B2F3-700DAEF64B07}"/>
              </a:ext>
            </a:extLst>
          </p:cNvPr>
          <p:cNvSpPr/>
          <p:nvPr/>
        </p:nvSpPr>
        <p:spPr>
          <a:xfrm>
            <a:off x="9032517" y="1788377"/>
            <a:ext cx="172655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1252976-713C-4DF3-B1E3-D11A8162D44E}"/>
              </a:ext>
            </a:extLst>
          </p:cNvPr>
          <p:cNvSpPr txBox="1"/>
          <p:nvPr/>
        </p:nvSpPr>
        <p:spPr>
          <a:xfrm flipH="1">
            <a:off x="8839200" y="941991"/>
            <a:ext cx="273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Parietal Lobe </a:t>
            </a:r>
          </a:p>
        </p:txBody>
      </p:sp>
    </p:spTree>
    <p:extLst>
      <p:ext uri="{BB962C8B-B14F-4D97-AF65-F5344CB8AC3E}">
        <p14:creationId xmlns:p14="http://schemas.microsoft.com/office/powerpoint/2010/main" val="185443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8275C-1C36-4ECC-858E-D334A25C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sz="4400" b="1" dirty="0">
                <a:solidFill>
                  <a:srgbClr val="0070C0"/>
                </a:solidFill>
              </a:rPr>
              <a:t>Parietal Lobe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A7870-2028-4347-8997-D58FE54EB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b="1" dirty="0"/>
              <a:t> </a:t>
            </a:r>
            <a:endParaRPr lang="en-GB" dirty="0"/>
          </a:p>
          <a:p>
            <a:r>
              <a:rPr lang="en-GB" sz="2400" dirty="0">
                <a:solidFill>
                  <a:srgbClr val="0070C0"/>
                </a:solidFill>
              </a:rPr>
              <a:t>Understanding language</a:t>
            </a:r>
          </a:p>
          <a:p>
            <a:r>
              <a:rPr lang="en-GB" sz="2400" dirty="0">
                <a:solidFill>
                  <a:srgbClr val="0070C0"/>
                </a:solidFill>
              </a:rPr>
              <a:t>Behaviour</a:t>
            </a:r>
          </a:p>
          <a:p>
            <a:r>
              <a:rPr lang="en-GB" sz="2400" dirty="0">
                <a:solidFill>
                  <a:srgbClr val="0070C0"/>
                </a:solidFill>
              </a:rPr>
              <a:t>Memory</a:t>
            </a:r>
          </a:p>
          <a:p>
            <a:r>
              <a:rPr lang="en-GB" sz="2400" dirty="0">
                <a:solidFill>
                  <a:srgbClr val="0070C0"/>
                </a:solidFill>
              </a:rPr>
              <a:t>Hearing</a:t>
            </a:r>
          </a:p>
          <a:p>
            <a:r>
              <a:rPr lang="en-GB" sz="2400" dirty="0">
                <a:solidFill>
                  <a:srgbClr val="0070C0"/>
                </a:solidFill>
              </a:rPr>
              <a:t>Cognition</a:t>
            </a:r>
          </a:p>
          <a:p>
            <a:r>
              <a:rPr lang="en-GB" sz="2400" dirty="0">
                <a:solidFill>
                  <a:srgbClr val="0070C0"/>
                </a:solidFill>
              </a:rPr>
              <a:t>Comprehension</a:t>
            </a:r>
          </a:p>
          <a:p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 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xmlns="" id="{38462BD7-B739-4C69-B319-DEDFE01EAB3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63965" y="987425"/>
            <a:ext cx="3810646" cy="4873625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xmlns="" id="{D1D590A0-4725-4CE2-B396-D14DDF13146C}"/>
              </a:ext>
            </a:extLst>
          </p:cNvPr>
          <p:cNvSpPr/>
          <p:nvPr/>
        </p:nvSpPr>
        <p:spPr>
          <a:xfrm>
            <a:off x="10377346" y="1424330"/>
            <a:ext cx="1389205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53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92498" y="1489710"/>
            <a:ext cx="4516822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73745" y="4151232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839200" y="378190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931562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0CF38B-0C53-42D8-90F0-7FA8AEF458E6}"/>
              </a:ext>
            </a:extLst>
          </p:cNvPr>
          <p:cNvSpPr txBox="1"/>
          <p:nvPr/>
        </p:nvSpPr>
        <p:spPr>
          <a:xfrm>
            <a:off x="8839200" y="1764145"/>
            <a:ext cx="224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Parietal Lobes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0CBCFDDB-E2CC-4BB7-BEC7-9A9C66ECB38C}"/>
              </a:ext>
            </a:extLst>
          </p:cNvPr>
          <p:cNvSpPr/>
          <p:nvPr/>
        </p:nvSpPr>
        <p:spPr>
          <a:xfrm>
            <a:off x="3211550" y="3258681"/>
            <a:ext cx="2075271" cy="52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0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3925230" y="1489710"/>
            <a:ext cx="4676906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73745" y="4151232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839200" y="378190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931562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0CF38B-0C53-42D8-90F0-7FA8AEF458E6}"/>
              </a:ext>
            </a:extLst>
          </p:cNvPr>
          <p:cNvSpPr txBox="1"/>
          <p:nvPr/>
        </p:nvSpPr>
        <p:spPr>
          <a:xfrm>
            <a:off x="8839200" y="1764145"/>
            <a:ext cx="224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Parietal Lobes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84A3553-6A18-4ADF-B07B-2224B2C905E4}"/>
              </a:ext>
            </a:extLst>
          </p:cNvPr>
          <p:cNvSpPr txBox="1"/>
          <p:nvPr/>
        </p:nvSpPr>
        <p:spPr>
          <a:xfrm>
            <a:off x="1203544" y="2785797"/>
            <a:ext cx="32234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Temporal Lobes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FDA01340-2D36-42B9-B497-01FE5B9E7279}"/>
              </a:ext>
            </a:extLst>
          </p:cNvPr>
          <p:cNvSpPr/>
          <p:nvPr/>
        </p:nvSpPr>
        <p:spPr>
          <a:xfrm>
            <a:off x="3595804" y="3337710"/>
            <a:ext cx="1501935" cy="52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9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8E67F2-F753-4E06-8229-4970A6725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EE1BDFD-564B-44A4-841A-50D6A8E75C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BF5F-FE74-4328-B6D1-62D22A22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Session 2</a:t>
            </a: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007B8288-68CC-4847-8419-CF535B6B7E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9BFA73-33C7-4F7F-968C-4B483A1F1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96" y="520184"/>
            <a:ext cx="2532690" cy="747143"/>
          </a:xfrm>
          <a:prstGeom prst="rect">
            <a:avLst/>
          </a:prstGeom>
        </p:spPr>
      </p:pic>
      <p:sp>
        <p:nvSpPr>
          <p:cNvPr id="31" name="Freeform 68">
            <a:extLst>
              <a:ext uri="{FF2B5EF4-FFF2-40B4-BE49-F238E27FC236}">
                <a16:creationId xmlns:a16="http://schemas.microsoft.com/office/drawing/2014/main" xmlns="" id="{32BA8EA8-C1B6-4309-B674-F9F399B96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E034BBC0-A651-49A9-B6C4-654254766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4" y="3875314"/>
            <a:ext cx="3401820" cy="267042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0887AEC-826B-4E77-BFA7-20C622DA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Introduction</a:t>
            </a:r>
          </a:p>
          <a:p>
            <a:r>
              <a:rPr lang="en-US" sz="2000">
                <a:solidFill>
                  <a:srgbClr val="000000"/>
                </a:solidFill>
              </a:rPr>
              <a:t>Reminder of housekeeping and our group rules/manners </a:t>
            </a:r>
          </a:p>
          <a:p>
            <a:r>
              <a:rPr lang="en-US" sz="2000">
                <a:solidFill>
                  <a:srgbClr val="000000"/>
                </a:solidFill>
              </a:rPr>
              <a:t>Teen development - Road to Independence</a:t>
            </a:r>
          </a:p>
          <a:p>
            <a:r>
              <a:rPr lang="en-US" sz="2000">
                <a:solidFill>
                  <a:srgbClr val="000000"/>
                </a:solidFill>
              </a:rPr>
              <a:t>The brain explained  </a:t>
            </a:r>
          </a:p>
          <a:p>
            <a:r>
              <a:rPr lang="en-US" sz="2000">
                <a:solidFill>
                  <a:srgbClr val="000000"/>
                </a:solidFill>
              </a:rPr>
              <a:t>Home tasks </a:t>
            </a:r>
          </a:p>
        </p:txBody>
      </p:sp>
    </p:spTree>
    <p:extLst>
      <p:ext uri="{BB962C8B-B14F-4D97-AF65-F5344CB8AC3E}">
        <p14:creationId xmlns:p14="http://schemas.microsoft.com/office/powerpoint/2010/main" val="361401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8275C-1C36-4ECC-858E-D334A25C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Temporal Lobes </a:t>
            </a:r>
            <a: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/>
            </a:r>
            <a:br>
              <a:rPr lang="en-GB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A7870-2028-4347-8997-D58FE54EB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b="1" dirty="0"/>
              <a:t> </a:t>
            </a:r>
            <a:endParaRPr lang="en-GB" dirty="0"/>
          </a:p>
          <a:p>
            <a:r>
              <a:rPr lang="en-GB" sz="2400" b="1" dirty="0"/>
              <a:t>Left from right</a:t>
            </a:r>
            <a:endParaRPr lang="en-GB" sz="2400" dirty="0"/>
          </a:p>
          <a:p>
            <a:r>
              <a:rPr lang="en-GB" sz="2400" b="1" dirty="0"/>
              <a:t>Sensation</a:t>
            </a:r>
            <a:endParaRPr lang="en-GB" sz="2400" dirty="0"/>
          </a:p>
          <a:p>
            <a:r>
              <a:rPr lang="en-GB" sz="2400" b="1" dirty="0"/>
              <a:t>Reading</a:t>
            </a:r>
            <a:endParaRPr lang="en-GB" sz="2400" dirty="0"/>
          </a:p>
          <a:p>
            <a:r>
              <a:rPr lang="en-GB" sz="2400" b="1" dirty="0"/>
              <a:t>Understanding </a:t>
            </a:r>
            <a:r>
              <a:rPr lang="en-GB" sz="2400" dirty="0"/>
              <a:t> </a:t>
            </a:r>
            <a:r>
              <a:rPr lang="en-GB" sz="2400" b="1" dirty="0"/>
              <a:t>spatial awareness</a:t>
            </a:r>
            <a:endParaRPr lang="en-GB" sz="2400" dirty="0"/>
          </a:p>
          <a:p>
            <a:r>
              <a:rPr lang="en-GB" sz="2400" b="1" dirty="0"/>
              <a:t>Relationships</a:t>
            </a:r>
            <a:endParaRPr lang="en-GB" sz="2400" dirty="0"/>
          </a:p>
          <a:p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> 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xmlns="" id="{38462BD7-B739-4C69-B319-DEDFE01EAB3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63965" y="987425"/>
            <a:ext cx="3810646" cy="487362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C3484118-3365-4018-9058-3BE3821C98EE}"/>
              </a:ext>
            </a:extLst>
          </p:cNvPr>
          <p:cNvSpPr/>
          <p:nvPr/>
        </p:nvSpPr>
        <p:spPr>
          <a:xfrm>
            <a:off x="5828036" y="3272707"/>
            <a:ext cx="1708837" cy="52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36742" y="1489710"/>
            <a:ext cx="4565394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73745" y="4151232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839200" y="378190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931562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0CF38B-0C53-42D8-90F0-7FA8AEF458E6}"/>
              </a:ext>
            </a:extLst>
          </p:cNvPr>
          <p:cNvSpPr txBox="1"/>
          <p:nvPr/>
        </p:nvSpPr>
        <p:spPr>
          <a:xfrm>
            <a:off x="8839200" y="1764145"/>
            <a:ext cx="224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Parietal Lobes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84A3553-6A18-4ADF-B07B-2224B2C905E4}"/>
              </a:ext>
            </a:extLst>
          </p:cNvPr>
          <p:cNvSpPr txBox="1"/>
          <p:nvPr/>
        </p:nvSpPr>
        <p:spPr>
          <a:xfrm>
            <a:off x="1120682" y="2905780"/>
            <a:ext cx="322349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Temporal Lobes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515FC5A0-3F12-4F7E-9334-E6B284431D99}"/>
              </a:ext>
            </a:extLst>
          </p:cNvPr>
          <p:cNvSpPr/>
          <p:nvPr/>
        </p:nvSpPr>
        <p:spPr>
          <a:xfrm>
            <a:off x="1863090" y="1764145"/>
            <a:ext cx="201259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04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092498" y="1489710"/>
            <a:ext cx="4509637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373745" y="4151232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1CD12D-9834-4DC7-BB76-DF451C5C0DAE}"/>
              </a:ext>
            </a:extLst>
          </p:cNvPr>
          <p:cNvSpPr txBox="1"/>
          <p:nvPr/>
        </p:nvSpPr>
        <p:spPr>
          <a:xfrm>
            <a:off x="8839200" y="378190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C000"/>
                </a:solidFill>
              </a:rPr>
              <a:t>Cerebellum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53A215B-CCB4-44CF-A46E-53246FF0CE51}"/>
              </a:ext>
            </a:extLst>
          </p:cNvPr>
          <p:cNvSpPr txBox="1"/>
          <p:nvPr/>
        </p:nvSpPr>
        <p:spPr>
          <a:xfrm>
            <a:off x="8931562" y="2814490"/>
            <a:ext cx="306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Occipital Lobes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0CF38B-0C53-42D8-90F0-7FA8AEF458E6}"/>
              </a:ext>
            </a:extLst>
          </p:cNvPr>
          <p:cNvSpPr txBox="1"/>
          <p:nvPr/>
        </p:nvSpPr>
        <p:spPr>
          <a:xfrm>
            <a:off x="8839200" y="1764145"/>
            <a:ext cx="2244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Parietal Lobes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84A3553-6A18-4ADF-B07B-2224B2C905E4}"/>
              </a:ext>
            </a:extLst>
          </p:cNvPr>
          <p:cNvSpPr txBox="1"/>
          <p:nvPr/>
        </p:nvSpPr>
        <p:spPr>
          <a:xfrm>
            <a:off x="1681018" y="2814490"/>
            <a:ext cx="3223491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Temporal Lobes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27BDE45-F51A-42F5-8FF4-7E662B66234D}"/>
              </a:ext>
            </a:extLst>
          </p:cNvPr>
          <p:cNvSpPr txBox="1"/>
          <p:nvPr/>
        </p:nvSpPr>
        <p:spPr>
          <a:xfrm>
            <a:off x="1579418" y="898954"/>
            <a:ext cx="2927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Frontal Lobes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CA207DB5-A394-48C8-A748-AB98FD78F068}"/>
              </a:ext>
            </a:extLst>
          </p:cNvPr>
          <p:cNvSpPr/>
          <p:nvPr/>
        </p:nvSpPr>
        <p:spPr>
          <a:xfrm>
            <a:off x="1850744" y="1818329"/>
            <a:ext cx="197042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57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5E78C8D-84E6-4916-82E9-0A167E60C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524177" cy="1600200"/>
          </a:xfrm>
        </p:spPr>
        <p:txBody>
          <a:bodyPr/>
          <a:lstStyle/>
          <a:p>
            <a:r>
              <a:rPr lang="en-GB" sz="4400" b="1" dirty="0">
                <a:solidFill>
                  <a:srgbClr val="FF0000"/>
                </a:solidFill>
              </a:rPr>
              <a:t>Frontal Lobe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67234871-6882-48CA-9013-C55D932D34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60222"/>
            <a:ext cx="3932237" cy="3811588"/>
          </a:xfrm>
        </p:spPr>
        <p:txBody>
          <a:bodyPr/>
          <a:lstStyle/>
          <a:p>
            <a:r>
              <a:rPr lang="en-GB" sz="2800" b="1" dirty="0">
                <a:solidFill>
                  <a:srgbClr val="FF0000"/>
                </a:solidFill>
              </a:rPr>
              <a:t>Thinking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Reasoning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Judgement &amp; evaluation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Behaviour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Memory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Speaking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Movement</a:t>
            </a:r>
            <a:endParaRPr lang="en-GB" sz="2800" dirty="0">
              <a:solidFill>
                <a:srgbClr val="FF0000"/>
              </a:solidFill>
            </a:endParaRPr>
          </a:p>
          <a:p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5C5B37B4-616E-464D-A187-AC4A298716D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63965" y="987425"/>
            <a:ext cx="3810646" cy="4873625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xmlns="" id="{FC8F1534-2D39-4B2B-A691-F9F08686A153}"/>
              </a:ext>
            </a:extLst>
          </p:cNvPr>
          <p:cNvSpPr/>
          <p:nvPr/>
        </p:nvSpPr>
        <p:spPr>
          <a:xfrm>
            <a:off x="4549000" y="1434855"/>
            <a:ext cx="171190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77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3D4D463E-B834-450F-B7F3-20A2430B5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152" y="528232"/>
            <a:ext cx="8573696" cy="580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05E4F47-B148-49E0-B472-BBF1493155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A2CE8EB-F719-4F84-9E91-F538438CAC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4EADE4-C792-48CB-AF55-3954FEA7F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740" y="802955"/>
            <a:ext cx="4766330" cy="1454051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0000"/>
                </a:solidFill>
              </a:rPr>
              <a:t>Road to Independence </a:t>
            </a:r>
          </a:p>
        </p:txBody>
      </p:sp>
      <p:sp>
        <p:nvSpPr>
          <p:cNvPr id="23" name="Freeform 50">
            <a:extLst>
              <a:ext uri="{FF2B5EF4-FFF2-40B4-BE49-F238E27FC236}">
                <a16:creationId xmlns:a16="http://schemas.microsoft.com/office/drawing/2014/main" xmlns="" id="{684BF3E1-C321-4F38-85CF-FEBBEEC15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4CD54A-9C01-4FB3-A563-0D54655FE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" y="3279793"/>
            <a:ext cx="4142232" cy="1221958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1694C8B4-819A-4222-A988-8BF10DB6959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621072" y="2421683"/>
          <a:ext cx="4765949" cy="3353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3822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9B7F4A-FA7F-42F5-8AE7-07E7281C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FFFFFF"/>
                </a:solidFill>
              </a:rPr>
              <a:t>Teens need 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C6EC00-573C-43A3-AF1C-92EA77BF7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Build mature relationships with both sexes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Learn to be independent e.g. ironing, cooking, managing their own money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Finish school, take exams, make plans for the future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Feel ok with their body , how it is growing and those tricky hormones   </a:t>
            </a:r>
          </a:p>
        </p:txBody>
      </p:sp>
    </p:spTree>
    <p:extLst>
      <p:ext uri="{BB962C8B-B14F-4D97-AF65-F5344CB8AC3E}">
        <p14:creationId xmlns:p14="http://schemas.microsoft.com/office/powerpoint/2010/main" val="304017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2" name="Content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4FB6DDA-03E9-41B5-AA8A-909CFD3AD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3" r="1" b="16235"/>
          <a:stretch/>
        </p:blipFill>
        <p:spPr>
          <a:xfrm rot="21480000">
            <a:off x="2591266" y="1331838"/>
            <a:ext cx="6994918" cy="377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8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2" name="Content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4FB6DDA-03E9-41B5-AA8A-909CFD3AD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83" r="1" b="16235"/>
          <a:stretch/>
        </p:blipFill>
        <p:spPr>
          <a:xfrm rot="21480000">
            <a:off x="2395125" y="1234825"/>
            <a:ext cx="7380273" cy="416127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B4842003-B439-4DC0-A44A-62142B3FFD56}"/>
              </a:ext>
            </a:extLst>
          </p:cNvPr>
          <p:cNvSpPr/>
          <p:nvPr/>
        </p:nvSpPr>
        <p:spPr>
          <a:xfrm>
            <a:off x="4047893" y="5071039"/>
            <a:ext cx="1936934" cy="452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99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5012267" y="872455"/>
            <a:ext cx="5432027" cy="44958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872331" y="3952686"/>
            <a:ext cx="3003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4B16382B-4C89-4393-AC93-2DA59FBE35E2}"/>
              </a:ext>
            </a:extLst>
          </p:cNvPr>
          <p:cNvSpPr/>
          <p:nvPr/>
        </p:nvSpPr>
        <p:spPr>
          <a:xfrm>
            <a:off x="3337560" y="4080338"/>
            <a:ext cx="1560246" cy="452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4846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8275C-1C36-4ECC-858E-D334A25C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4400" b="1" dirty="0">
                <a:solidFill>
                  <a:srgbClr val="7030A0"/>
                </a:solidFill>
              </a:rPr>
              <a:t>Brainstem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xmlns="" id="{38462BD7-B739-4C69-B319-DEDFE01EAB3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87" r="20305"/>
          <a:stretch/>
        </p:blipFill>
        <p:spPr>
          <a:xfrm>
            <a:off x="6363965" y="987425"/>
            <a:ext cx="3810646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3EA7870-2028-4347-8997-D58FE54EB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 </a:t>
            </a:r>
          </a:p>
          <a:p>
            <a:r>
              <a:rPr lang="en-GB" sz="2400" dirty="0">
                <a:solidFill>
                  <a:srgbClr val="7030A0"/>
                </a:solidFill>
              </a:rPr>
              <a:t>Breathing</a:t>
            </a:r>
          </a:p>
          <a:p>
            <a:r>
              <a:rPr lang="en-GB" sz="2400" dirty="0">
                <a:solidFill>
                  <a:srgbClr val="7030A0"/>
                </a:solidFill>
              </a:rPr>
              <a:t>Blood pressure</a:t>
            </a:r>
          </a:p>
          <a:p>
            <a:r>
              <a:rPr lang="en-GB" sz="2400" dirty="0">
                <a:solidFill>
                  <a:srgbClr val="7030A0"/>
                </a:solidFill>
              </a:rPr>
              <a:t>Heartbeat</a:t>
            </a:r>
          </a:p>
          <a:p>
            <a:r>
              <a:rPr lang="en-GB" sz="2400" dirty="0">
                <a:solidFill>
                  <a:srgbClr val="7030A0"/>
                </a:solidFill>
              </a:rPr>
              <a:t>Swallowing</a:t>
            </a:r>
          </a:p>
          <a:p>
            <a:r>
              <a:rPr lang="en-GB" sz="2400" dirty="0">
                <a:solidFill>
                  <a:srgbClr val="7030A0"/>
                </a:solidFill>
              </a:rPr>
              <a:t>Alertness &amp; Sleep</a:t>
            </a:r>
          </a:p>
          <a:p>
            <a:r>
              <a:rPr lang="en-GB" sz="2400" dirty="0">
                <a:solidFill>
                  <a:srgbClr val="7030A0"/>
                </a:solidFill>
              </a:rPr>
              <a:t>Body temperature</a:t>
            </a:r>
          </a:p>
          <a:p>
            <a:r>
              <a:rPr lang="en-GB" sz="2400" dirty="0">
                <a:solidFill>
                  <a:srgbClr val="7030A0"/>
                </a:solidFill>
              </a:rPr>
              <a:t>Digestion</a:t>
            </a:r>
            <a:br>
              <a:rPr lang="en-GB" sz="2400" dirty="0">
                <a:solidFill>
                  <a:srgbClr val="7030A0"/>
                </a:solidFill>
              </a:rPr>
            </a:br>
            <a:r>
              <a:rPr lang="en-GB" sz="2400" dirty="0">
                <a:solidFill>
                  <a:srgbClr val="7030A0"/>
                </a:solidFill>
              </a:rPr>
              <a:t> </a:t>
            </a:r>
          </a:p>
          <a:p>
            <a:endParaRPr lang="en-GB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5B8B785C-75C5-4DB5-8112-C56C44BEB230}"/>
              </a:ext>
            </a:extLst>
          </p:cNvPr>
          <p:cNvSpPr/>
          <p:nvPr/>
        </p:nvSpPr>
        <p:spPr>
          <a:xfrm>
            <a:off x="4828142" y="4331764"/>
            <a:ext cx="1267858" cy="4525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91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B02605D-CFA5-43FF-925A-58A14BDAB9CE}"/>
              </a:ext>
            </a:extLst>
          </p:cNvPr>
          <p:cNvPicPr/>
          <p:nvPr/>
        </p:nvPicPr>
        <p:blipFill rotWithShape="1">
          <a:blip r:embed="rId2"/>
          <a:srcRect l="26787" r="20305"/>
          <a:stretch/>
        </p:blipFill>
        <p:spPr>
          <a:xfrm>
            <a:off x="4393580" y="1489710"/>
            <a:ext cx="4208555" cy="387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E41769-0BE4-4BB5-BECD-BA742BF1D193}"/>
              </a:ext>
            </a:extLst>
          </p:cNvPr>
          <p:cNvSpPr txBox="1"/>
          <p:nvPr/>
        </p:nvSpPr>
        <p:spPr>
          <a:xfrm>
            <a:off x="2758545" y="4028569"/>
            <a:ext cx="3003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7030A0"/>
                </a:solidFill>
              </a:rPr>
              <a:t>Brainstem</a:t>
            </a:r>
            <a:r>
              <a:rPr lang="en-GB" dirty="0"/>
              <a:t> 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xmlns="" id="{9430562A-077B-4D0A-BA15-963B7752AC87}"/>
              </a:ext>
            </a:extLst>
          </p:cNvPr>
          <p:cNvSpPr/>
          <p:nvPr/>
        </p:nvSpPr>
        <p:spPr>
          <a:xfrm>
            <a:off x="8747934" y="3786253"/>
            <a:ext cx="172655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43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Widescreen</PresentationFormat>
  <Paragraphs>101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Impact</vt:lpstr>
      <vt:lpstr>Office Theme</vt:lpstr>
      <vt:lpstr>PowerPoint Presentation</vt:lpstr>
      <vt:lpstr>Session 2</vt:lpstr>
      <vt:lpstr>Road to Independence </vt:lpstr>
      <vt:lpstr>Teens need to </vt:lpstr>
      <vt:lpstr>PowerPoint Presentation</vt:lpstr>
      <vt:lpstr>PowerPoint Presentation</vt:lpstr>
      <vt:lpstr>PowerPoint Presentation</vt:lpstr>
      <vt:lpstr> Brainstem  </vt:lpstr>
      <vt:lpstr>PowerPoint Presentation</vt:lpstr>
      <vt:lpstr>PowerPoint Presentation</vt:lpstr>
      <vt:lpstr> Cerebellum  </vt:lpstr>
      <vt:lpstr>PowerPoint Presentation</vt:lpstr>
      <vt:lpstr>PowerPoint Presentation</vt:lpstr>
      <vt:lpstr> Occipital Lobe </vt:lpstr>
      <vt:lpstr>PowerPoint Presentation</vt:lpstr>
      <vt:lpstr>PowerPoint Presentation</vt:lpstr>
      <vt:lpstr>  Parietal Lobe </vt:lpstr>
      <vt:lpstr>PowerPoint Presentation</vt:lpstr>
      <vt:lpstr>PowerPoint Presentation</vt:lpstr>
      <vt:lpstr>Temporal Lobes   </vt:lpstr>
      <vt:lpstr>PowerPoint Presentation</vt:lpstr>
      <vt:lpstr>PowerPoint Presentation</vt:lpstr>
      <vt:lpstr>Frontal Lobe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2020-06-05T17:52:03Z</dcterms:created>
  <dcterms:modified xsi:type="dcterms:W3CDTF">2020-06-05T17:52:25Z</dcterms:modified>
</cp:coreProperties>
</file>